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90"/>
  </p:normalViewPr>
  <p:slideViewPr>
    <p:cSldViewPr>
      <p:cViewPr varScale="1">
        <p:scale>
          <a:sx n="46" d="100"/>
          <a:sy n="46" d="100"/>
        </p:scale>
        <p:origin x="750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0">
                <a:solidFill>
                  <a:srgbClr val="00948F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8305799" cy="10286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0">
                <a:solidFill>
                  <a:srgbClr val="00948F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249708" y="2492885"/>
            <a:ext cx="0" cy="5906135"/>
          </a:xfrm>
          <a:custGeom>
            <a:avLst/>
            <a:gdLst/>
            <a:ahLst/>
            <a:cxnLst/>
            <a:rect l="l" t="t" r="r" b="b"/>
            <a:pathLst>
              <a:path h="5906134">
                <a:moveTo>
                  <a:pt x="0" y="5905628"/>
                </a:moveTo>
                <a:lnTo>
                  <a:pt x="0" y="0"/>
                </a:lnTo>
              </a:path>
            </a:pathLst>
          </a:custGeom>
          <a:ln w="1903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72547" y="2534307"/>
            <a:ext cx="0" cy="5906135"/>
          </a:xfrm>
          <a:custGeom>
            <a:avLst/>
            <a:gdLst/>
            <a:ahLst/>
            <a:cxnLst/>
            <a:rect l="l" t="t" r="r" b="b"/>
            <a:pathLst>
              <a:path h="5906134">
                <a:moveTo>
                  <a:pt x="0" y="5905628"/>
                </a:moveTo>
                <a:lnTo>
                  <a:pt x="0" y="0"/>
                </a:lnTo>
              </a:path>
            </a:pathLst>
          </a:custGeom>
          <a:ln w="1903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82136" y="1885628"/>
            <a:ext cx="16278860" cy="0"/>
          </a:xfrm>
          <a:custGeom>
            <a:avLst/>
            <a:gdLst/>
            <a:ahLst/>
            <a:cxnLst/>
            <a:rect l="l" t="t" r="r" b="b"/>
            <a:pathLst>
              <a:path w="16278860">
                <a:moveTo>
                  <a:pt x="0" y="0"/>
                </a:moveTo>
                <a:lnTo>
                  <a:pt x="16278353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28700" y="9258300"/>
            <a:ext cx="16278860" cy="0"/>
          </a:xfrm>
          <a:custGeom>
            <a:avLst/>
            <a:gdLst/>
            <a:ahLst/>
            <a:cxnLst/>
            <a:rect l="l" t="t" r="r" b="b"/>
            <a:pathLst>
              <a:path w="16278860">
                <a:moveTo>
                  <a:pt x="0" y="0"/>
                </a:moveTo>
                <a:lnTo>
                  <a:pt x="16278353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0">
                <a:solidFill>
                  <a:srgbClr val="00948F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6404" y="1181110"/>
            <a:ext cx="5275190" cy="1048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0" i="0">
                <a:solidFill>
                  <a:srgbClr val="00948F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9875" y="3713896"/>
            <a:ext cx="17748250" cy="428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onishshaikh2021@gmail.com" TargetMode="External"/><Relationship Id="rId2" Type="http://schemas.openxmlformats.org/officeDocument/2006/relationships/hyperlink" Target="mailto:mankum2211@gmai.com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46621" y="1028700"/>
              <a:ext cx="15192375" cy="8229600"/>
            </a:xfrm>
            <a:custGeom>
              <a:avLst/>
              <a:gdLst/>
              <a:ahLst/>
              <a:cxnLst/>
              <a:rect l="l" t="t" r="r" b="b"/>
              <a:pathLst>
                <a:path w="15192375" h="8229600">
                  <a:moveTo>
                    <a:pt x="15192373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5192373" y="0"/>
                  </a:lnTo>
                  <a:lnTo>
                    <a:pt x="15192373" y="8229599"/>
                  </a:lnTo>
                  <a:close/>
                </a:path>
              </a:pathLst>
            </a:custGeom>
            <a:solidFill>
              <a:srgbClr val="000000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49" y="396613"/>
              <a:ext cx="2285999" cy="2285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50935" y="2080727"/>
            <a:ext cx="4598670" cy="1396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0" spc="400" dirty="0">
                <a:solidFill>
                  <a:srgbClr val="FFDE58"/>
                </a:solidFill>
              </a:rPr>
              <a:t>H</a:t>
            </a:r>
            <a:r>
              <a:rPr sz="9000" spc="200" dirty="0">
                <a:solidFill>
                  <a:srgbClr val="FFDE58"/>
                </a:solidFill>
              </a:rPr>
              <a:t>O</a:t>
            </a:r>
            <a:r>
              <a:rPr sz="9000" spc="500" dirty="0">
                <a:solidFill>
                  <a:srgbClr val="FFDE58"/>
                </a:solidFill>
              </a:rPr>
              <a:t>S</a:t>
            </a:r>
            <a:r>
              <a:rPr sz="9000" spc="-140" dirty="0">
                <a:solidFill>
                  <a:srgbClr val="FFDE58"/>
                </a:solidFill>
              </a:rPr>
              <a:t>T</a:t>
            </a:r>
            <a:r>
              <a:rPr sz="9000" spc="980" dirty="0">
                <a:solidFill>
                  <a:srgbClr val="FFDE58"/>
                </a:solidFill>
              </a:rPr>
              <a:t>E</a:t>
            </a:r>
            <a:r>
              <a:rPr sz="9000" spc="204" dirty="0">
                <a:solidFill>
                  <a:srgbClr val="FFDE58"/>
                </a:solidFill>
              </a:rPr>
              <a:t>L</a:t>
            </a:r>
            <a:endParaRPr sz="9000"/>
          </a:p>
        </p:txBody>
      </p:sp>
      <p:sp>
        <p:nvSpPr>
          <p:cNvPr id="7" name="object 7"/>
          <p:cNvSpPr txBox="1"/>
          <p:nvPr/>
        </p:nvSpPr>
        <p:spPr>
          <a:xfrm>
            <a:off x="1242087" y="3623777"/>
            <a:ext cx="15216505" cy="1396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0527030" algn="l"/>
              </a:tabLst>
            </a:pPr>
            <a:r>
              <a:rPr sz="9000" spc="235" dirty="0">
                <a:solidFill>
                  <a:srgbClr val="FFDE58"/>
                </a:solidFill>
                <a:latin typeface="Lucida Sans Unicode"/>
                <a:cs typeface="Lucida Sans Unicode"/>
              </a:rPr>
              <a:t>ACCOMODATION	</a:t>
            </a:r>
            <a:r>
              <a:rPr sz="9000" spc="525" dirty="0">
                <a:solidFill>
                  <a:srgbClr val="FFDE58"/>
                </a:solidFill>
                <a:latin typeface="Lucida Sans Unicode"/>
                <a:cs typeface="Lucida Sans Unicode"/>
              </a:rPr>
              <a:t>SYSTEM</a:t>
            </a:r>
            <a:endParaRPr sz="9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4070" y="6689756"/>
            <a:ext cx="439674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95" dirty="0">
                <a:solidFill>
                  <a:srgbClr val="FFFFFF"/>
                </a:solidFill>
                <a:latin typeface="Tahoma"/>
                <a:cs typeface="Tahoma"/>
              </a:rPr>
              <a:t>Submitted</a:t>
            </a:r>
            <a:r>
              <a:rPr sz="500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000" b="1" spc="-1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endParaRPr sz="5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1850" y="7817245"/>
            <a:ext cx="46882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170" dirty="0">
                <a:solidFill>
                  <a:srgbClr val="FFFFFF"/>
                </a:solidFill>
                <a:latin typeface="Arial"/>
                <a:cs typeface="Arial"/>
              </a:rPr>
              <a:t>Mr.</a:t>
            </a:r>
            <a:r>
              <a:rPr sz="29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50" dirty="0">
                <a:solidFill>
                  <a:srgbClr val="FFFFFF"/>
                </a:solidFill>
                <a:latin typeface="Arial"/>
                <a:cs typeface="Arial"/>
              </a:rPr>
              <a:t>Vijay</a:t>
            </a:r>
            <a:r>
              <a:rPr sz="29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65" dirty="0">
                <a:solidFill>
                  <a:srgbClr val="FFFFFF"/>
                </a:solidFill>
                <a:latin typeface="Arial"/>
                <a:cs typeface="Arial"/>
              </a:rPr>
              <a:t>Prakash</a:t>
            </a:r>
            <a:r>
              <a:rPr sz="29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80" dirty="0">
                <a:solidFill>
                  <a:srgbClr val="FFFFFF"/>
                </a:solidFill>
                <a:latin typeface="Arial"/>
                <a:cs typeface="Arial"/>
              </a:rPr>
              <a:t>Bijlwan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17970" y="6689756"/>
            <a:ext cx="44316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95" dirty="0">
                <a:solidFill>
                  <a:srgbClr val="FFFFFF"/>
                </a:solidFill>
                <a:latin typeface="Tahoma"/>
                <a:cs typeface="Tahoma"/>
              </a:rPr>
              <a:t>Submitted</a:t>
            </a:r>
            <a:r>
              <a:rPr sz="500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000" b="1" spc="5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endParaRPr sz="5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08835" y="7572861"/>
            <a:ext cx="5412105" cy="139827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20"/>
              </a:spcBef>
              <a:tabLst>
                <a:tab pos="2837180" algn="l"/>
              </a:tabLst>
            </a:pPr>
            <a:r>
              <a:rPr sz="2900" b="1" spc="100" dirty="0">
                <a:solidFill>
                  <a:srgbClr val="FFFFFF"/>
                </a:solidFill>
                <a:latin typeface="Arial"/>
                <a:cs typeface="Arial"/>
              </a:rPr>
              <a:t>Manish</a:t>
            </a:r>
            <a:r>
              <a:rPr sz="29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IN" sz="2900" b="1" spc="17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900" b="1" spc="175" dirty="0" err="1">
                <a:solidFill>
                  <a:srgbClr val="FFFFFF"/>
                </a:solidFill>
                <a:latin typeface="Arial"/>
                <a:cs typeface="Arial"/>
              </a:rPr>
              <a:t>umar</a:t>
            </a:r>
            <a:r>
              <a:rPr sz="2900" b="1" spc="17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900" b="1" spc="30" dirty="0">
                <a:solidFill>
                  <a:srgbClr val="FFFFFF"/>
                </a:solidFill>
                <a:latin typeface="Arial"/>
                <a:cs typeface="Arial"/>
              </a:rPr>
              <a:t>(18134501019)</a:t>
            </a:r>
            <a:endParaRPr sz="2900" dirty="0">
              <a:latin typeface="Arial"/>
              <a:cs typeface="Arial"/>
            </a:endParaRPr>
          </a:p>
          <a:p>
            <a:pPr marL="64135">
              <a:lnSpc>
                <a:spcPct val="100000"/>
              </a:lnSpc>
              <a:spcBef>
                <a:spcPts val="1925"/>
              </a:spcBef>
              <a:tabLst>
                <a:tab pos="2821305" algn="l"/>
              </a:tabLst>
            </a:pPr>
            <a:r>
              <a:rPr sz="2900" b="1" spc="130" dirty="0">
                <a:solidFill>
                  <a:srgbClr val="FFFFFF"/>
                </a:solidFill>
                <a:latin typeface="Arial"/>
                <a:cs typeface="Arial"/>
              </a:rPr>
              <a:t>Mohd</a:t>
            </a:r>
            <a:r>
              <a:rPr sz="29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b="1" spc="70" dirty="0">
                <a:solidFill>
                  <a:srgbClr val="FFFFFF"/>
                </a:solidFill>
                <a:latin typeface="Arial"/>
                <a:cs typeface="Arial"/>
              </a:rPr>
              <a:t>Monis	</a:t>
            </a:r>
            <a:r>
              <a:rPr sz="2900" b="1" spc="30" dirty="0">
                <a:solidFill>
                  <a:srgbClr val="FFFFFF"/>
                </a:solidFill>
                <a:latin typeface="Arial"/>
                <a:cs typeface="Arial"/>
              </a:rPr>
              <a:t>(18134501020)</a:t>
            </a:r>
            <a:endParaRPr sz="2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4852" y="2263317"/>
            <a:ext cx="14868525" cy="6396990"/>
            <a:chOff x="1674852" y="2263317"/>
            <a:chExt cx="14868525" cy="6396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852" y="2287643"/>
              <a:ext cx="14868524" cy="63722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41270" y="2263329"/>
              <a:ext cx="1076960" cy="1405890"/>
            </a:xfrm>
            <a:custGeom>
              <a:avLst/>
              <a:gdLst/>
              <a:ahLst/>
              <a:cxnLst/>
              <a:rect l="l" t="t" r="r" b="b"/>
              <a:pathLst>
                <a:path w="1076959" h="1405889">
                  <a:moveTo>
                    <a:pt x="88" y="1212062"/>
                  </a:moveTo>
                  <a:lnTo>
                    <a:pt x="50" y="1200480"/>
                  </a:lnTo>
                  <a:lnTo>
                    <a:pt x="0" y="1208798"/>
                  </a:lnTo>
                  <a:lnTo>
                    <a:pt x="88" y="1212062"/>
                  </a:lnTo>
                  <a:close/>
                </a:path>
                <a:path w="1076959" h="1405889">
                  <a:moveTo>
                    <a:pt x="825182" y="343662"/>
                  </a:moveTo>
                  <a:lnTo>
                    <a:pt x="824204" y="297027"/>
                  </a:lnTo>
                  <a:lnTo>
                    <a:pt x="820940" y="252298"/>
                  </a:lnTo>
                  <a:lnTo>
                    <a:pt x="814806" y="209892"/>
                  </a:lnTo>
                  <a:lnTo>
                    <a:pt x="805268" y="170205"/>
                  </a:lnTo>
                  <a:lnTo>
                    <a:pt x="791756" y="133654"/>
                  </a:lnTo>
                  <a:lnTo>
                    <a:pt x="750620" y="71602"/>
                  </a:lnTo>
                  <a:lnTo>
                    <a:pt x="686968" y="27000"/>
                  </a:lnTo>
                  <a:lnTo>
                    <a:pt x="645312" y="12268"/>
                  </a:lnTo>
                  <a:lnTo>
                    <a:pt x="596366" y="3136"/>
                  </a:lnTo>
                  <a:lnTo>
                    <a:pt x="539559" y="0"/>
                  </a:lnTo>
                  <a:lnTo>
                    <a:pt x="482765" y="3136"/>
                  </a:lnTo>
                  <a:lnTo>
                    <a:pt x="433806" y="12268"/>
                  </a:lnTo>
                  <a:lnTo>
                    <a:pt x="392150" y="27000"/>
                  </a:lnTo>
                  <a:lnTo>
                    <a:pt x="357238" y="46913"/>
                  </a:lnTo>
                  <a:lnTo>
                    <a:pt x="305396" y="100647"/>
                  </a:lnTo>
                  <a:lnTo>
                    <a:pt x="273850" y="170205"/>
                  </a:lnTo>
                  <a:lnTo>
                    <a:pt x="264312" y="209892"/>
                  </a:lnTo>
                  <a:lnTo>
                    <a:pt x="258178" y="252298"/>
                  </a:lnTo>
                  <a:lnTo>
                    <a:pt x="254914" y="297027"/>
                  </a:lnTo>
                  <a:lnTo>
                    <a:pt x="253936" y="343662"/>
                  </a:lnTo>
                  <a:lnTo>
                    <a:pt x="257035" y="394449"/>
                  </a:lnTo>
                  <a:lnTo>
                    <a:pt x="266039" y="442912"/>
                  </a:lnTo>
                  <a:lnTo>
                    <a:pt x="280492" y="488543"/>
                  </a:lnTo>
                  <a:lnTo>
                    <a:pt x="299961" y="530783"/>
                  </a:lnTo>
                  <a:lnTo>
                    <a:pt x="324002" y="569125"/>
                  </a:lnTo>
                  <a:lnTo>
                    <a:pt x="352171" y="603034"/>
                  </a:lnTo>
                  <a:lnTo>
                    <a:pt x="384035" y="631952"/>
                  </a:lnTo>
                  <a:lnTo>
                    <a:pt x="419150" y="655383"/>
                  </a:lnTo>
                  <a:lnTo>
                    <a:pt x="457073" y="672769"/>
                  </a:lnTo>
                  <a:lnTo>
                    <a:pt x="497357" y="683602"/>
                  </a:lnTo>
                  <a:lnTo>
                    <a:pt x="539559" y="687324"/>
                  </a:lnTo>
                  <a:lnTo>
                    <a:pt x="581761" y="683602"/>
                  </a:lnTo>
                  <a:lnTo>
                    <a:pt x="622046" y="672769"/>
                  </a:lnTo>
                  <a:lnTo>
                    <a:pt x="659968" y="655383"/>
                  </a:lnTo>
                  <a:lnTo>
                    <a:pt x="695083" y="631952"/>
                  </a:lnTo>
                  <a:lnTo>
                    <a:pt x="726948" y="603034"/>
                  </a:lnTo>
                  <a:lnTo>
                    <a:pt x="755116" y="569125"/>
                  </a:lnTo>
                  <a:lnTo>
                    <a:pt x="779157" y="530783"/>
                  </a:lnTo>
                  <a:lnTo>
                    <a:pt x="798626" y="488543"/>
                  </a:lnTo>
                  <a:lnTo>
                    <a:pt x="813079" y="442912"/>
                  </a:lnTo>
                  <a:lnTo>
                    <a:pt x="822083" y="394449"/>
                  </a:lnTo>
                  <a:lnTo>
                    <a:pt x="825182" y="343662"/>
                  </a:lnTo>
                  <a:close/>
                </a:path>
                <a:path w="1076959" h="1405889">
                  <a:moveTo>
                    <a:pt x="1076388" y="1213192"/>
                  </a:moveTo>
                  <a:lnTo>
                    <a:pt x="1076274" y="1126058"/>
                  </a:lnTo>
                  <a:lnTo>
                    <a:pt x="1073658" y="1078077"/>
                  </a:lnTo>
                  <a:lnTo>
                    <a:pt x="1068641" y="1026579"/>
                  </a:lnTo>
                  <a:lnTo>
                    <a:pt x="1061250" y="980300"/>
                  </a:lnTo>
                  <a:lnTo>
                    <a:pt x="1051039" y="938898"/>
                  </a:lnTo>
                  <a:lnTo>
                    <a:pt x="1037577" y="902004"/>
                  </a:lnTo>
                  <a:lnTo>
                    <a:pt x="999096" y="840320"/>
                  </a:lnTo>
                  <a:lnTo>
                    <a:pt x="942200" y="792365"/>
                  </a:lnTo>
                  <a:lnTo>
                    <a:pt x="906373" y="772972"/>
                  </a:lnTo>
                  <a:lnTo>
                    <a:pt x="863333" y="755269"/>
                  </a:lnTo>
                  <a:lnTo>
                    <a:pt x="814527" y="739889"/>
                  </a:lnTo>
                  <a:lnTo>
                    <a:pt x="758901" y="726160"/>
                  </a:lnTo>
                  <a:lnTo>
                    <a:pt x="695972" y="713701"/>
                  </a:lnTo>
                  <a:lnTo>
                    <a:pt x="686930" y="722960"/>
                  </a:lnTo>
                  <a:lnTo>
                    <a:pt x="658812" y="743343"/>
                  </a:lnTo>
                  <a:lnTo>
                    <a:pt x="610184" y="763714"/>
                  </a:lnTo>
                  <a:lnTo>
                    <a:pt x="539584" y="772972"/>
                  </a:lnTo>
                  <a:lnTo>
                    <a:pt x="468972" y="763714"/>
                  </a:lnTo>
                  <a:lnTo>
                    <a:pt x="420331" y="743343"/>
                  </a:lnTo>
                  <a:lnTo>
                    <a:pt x="392226" y="722960"/>
                  </a:lnTo>
                  <a:lnTo>
                    <a:pt x="383171" y="713701"/>
                  </a:lnTo>
                  <a:lnTo>
                    <a:pt x="320903" y="726008"/>
                  </a:lnTo>
                  <a:lnTo>
                    <a:pt x="265760" y="739571"/>
                  </a:lnTo>
                  <a:lnTo>
                    <a:pt x="217309" y="754722"/>
                  </a:lnTo>
                  <a:lnTo>
                    <a:pt x="175133" y="771817"/>
                  </a:lnTo>
                  <a:lnTo>
                    <a:pt x="138798" y="791197"/>
                  </a:lnTo>
                  <a:lnTo>
                    <a:pt x="81876" y="838238"/>
                  </a:lnTo>
                  <a:lnTo>
                    <a:pt x="43091" y="898601"/>
                  </a:lnTo>
                  <a:lnTo>
                    <a:pt x="29413" y="934643"/>
                  </a:lnTo>
                  <a:lnTo>
                    <a:pt x="18973" y="975067"/>
                  </a:lnTo>
                  <a:lnTo>
                    <a:pt x="11341" y="1020216"/>
                  </a:lnTo>
                  <a:lnTo>
                    <a:pt x="6083" y="1070419"/>
                  </a:lnTo>
                  <a:lnTo>
                    <a:pt x="2755" y="1126058"/>
                  </a:lnTo>
                  <a:lnTo>
                    <a:pt x="927" y="1187437"/>
                  </a:lnTo>
                  <a:lnTo>
                    <a:pt x="596" y="1202804"/>
                  </a:lnTo>
                  <a:lnTo>
                    <a:pt x="368" y="1210754"/>
                  </a:lnTo>
                  <a:lnTo>
                    <a:pt x="203" y="1213192"/>
                  </a:lnTo>
                  <a:lnTo>
                    <a:pt x="114" y="1212062"/>
                  </a:lnTo>
                  <a:lnTo>
                    <a:pt x="152" y="1246797"/>
                  </a:lnTo>
                  <a:lnTo>
                    <a:pt x="19748" y="1271574"/>
                  </a:lnTo>
                  <a:lnTo>
                    <a:pt x="97358" y="1326095"/>
                  </a:lnTo>
                  <a:lnTo>
                    <a:pt x="261226" y="1380604"/>
                  </a:lnTo>
                  <a:lnTo>
                    <a:pt x="539584" y="1405394"/>
                  </a:lnTo>
                  <a:lnTo>
                    <a:pt x="817930" y="1380604"/>
                  </a:lnTo>
                  <a:lnTo>
                    <a:pt x="981798" y="1326095"/>
                  </a:lnTo>
                  <a:lnTo>
                    <a:pt x="1059408" y="1271574"/>
                  </a:lnTo>
                  <a:lnTo>
                    <a:pt x="1076388" y="1250111"/>
                  </a:lnTo>
                  <a:lnTo>
                    <a:pt x="1076388" y="1213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06762" y="541982"/>
            <a:ext cx="7952740" cy="938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950" b="1" spc="204" dirty="0">
                <a:solidFill>
                  <a:srgbClr val="FFFFFF"/>
                </a:solidFill>
                <a:latin typeface="Tahoma"/>
                <a:cs typeface="Tahoma"/>
              </a:rPr>
              <a:t>Administrator</a:t>
            </a:r>
            <a:r>
              <a:rPr sz="5950" b="1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50" b="1" spc="90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endParaRPr sz="5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80130" y="0"/>
            <a:ext cx="5808345" cy="10287000"/>
          </a:xfrm>
          <a:custGeom>
            <a:avLst/>
            <a:gdLst/>
            <a:ahLst/>
            <a:cxnLst/>
            <a:rect l="l" t="t" r="r" b="b"/>
            <a:pathLst>
              <a:path w="5808344" h="10287000">
                <a:moveTo>
                  <a:pt x="0" y="10286999"/>
                </a:moveTo>
                <a:lnTo>
                  <a:pt x="5807867" y="10286999"/>
                </a:lnTo>
                <a:lnTo>
                  <a:pt x="5807867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480290" cy="10287000"/>
            <a:chOff x="0" y="0"/>
            <a:chExt cx="1248029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480290" cy="10287000"/>
            </a:xfrm>
            <a:custGeom>
              <a:avLst/>
              <a:gdLst/>
              <a:ahLst/>
              <a:cxnLst/>
              <a:rect l="l" t="t" r="r" b="b"/>
              <a:pathLst>
                <a:path w="12480290" h="10287000">
                  <a:moveTo>
                    <a:pt x="0" y="10286999"/>
                  </a:moveTo>
                  <a:lnTo>
                    <a:pt x="0" y="0"/>
                  </a:lnTo>
                  <a:lnTo>
                    <a:pt x="12480130" y="0"/>
                  </a:lnTo>
                  <a:lnTo>
                    <a:pt x="12480130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942" y="279713"/>
              <a:ext cx="9420224" cy="35147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942" y="4096488"/>
              <a:ext cx="9572624" cy="56959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037711" y="1856239"/>
            <a:ext cx="4966970" cy="4531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0059" indent="-356870">
              <a:lnSpc>
                <a:spcPct val="100000"/>
              </a:lnSpc>
              <a:spcBef>
                <a:spcPts val="95"/>
              </a:spcBef>
              <a:buSzPct val="96875"/>
              <a:buAutoNum type="arabicPeriod"/>
              <a:tabLst>
                <a:tab pos="480695" algn="l"/>
              </a:tabLst>
            </a:pPr>
            <a:r>
              <a:rPr sz="3200" b="1" spc="50" dirty="0">
                <a:solidFill>
                  <a:srgbClr val="FFFFFF"/>
                </a:solidFill>
                <a:latin typeface="Tahoma"/>
                <a:cs typeface="Tahoma"/>
              </a:rPr>
              <a:t>Personal</a:t>
            </a:r>
            <a:r>
              <a:rPr sz="32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40" dirty="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endParaRPr sz="3200">
              <a:latin typeface="Tahoma"/>
              <a:cs typeface="Tahoma"/>
            </a:endParaRPr>
          </a:p>
          <a:p>
            <a:pPr marL="12700" marR="389890" indent="35560">
              <a:lnSpc>
                <a:spcPct val="254800"/>
              </a:lnSpc>
              <a:spcBef>
                <a:spcPts val="1215"/>
              </a:spcBef>
              <a:buSzPct val="96875"/>
              <a:buAutoNum type="arabicPeriod"/>
              <a:tabLst>
                <a:tab pos="405130" algn="l"/>
              </a:tabLst>
            </a:pPr>
            <a:r>
              <a:rPr sz="3200" b="1" spc="65" dirty="0">
                <a:solidFill>
                  <a:srgbClr val="FFFFFF"/>
                </a:solidFill>
                <a:latin typeface="Tahoma"/>
                <a:cs typeface="Tahoma"/>
              </a:rPr>
              <a:t>Update</a:t>
            </a:r>
            <a:r>
              <a:rPr sz="32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40" dirty="0">
                <a:solidFill>
                  <a:srgbClr val="FFFFFF"/>
                </a:solidFill>
                <a:latin typeface="Tahoma"/>
                <a:cs typeface="Tahoma"/>
              </a:rPr>
              <a:t>Information </a:t>
            </a:r>
            <a:r>
              <a:rPr sz="3200" b="1" spc="-9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30" dirty="0">
                <a:solidFill>
                  <a:srgbClr val="FFFFFF"/>
                </a:solidFill>
                <a:latin typeface="Tahoma"/>
                <a:cs typeface="Tahoma"/>
              </a:rPr>
              <a:t>3.Complaints</a:t>
            </a:r>
            <a:r>
              <a:rPr sz="32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6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3200">
              <a:latin typeface="Tahoma"/>
              <a:cs typeface="Tahoma"/>
            </a:endParaRPr>
          </a:p>
          <a:p>
            <a:pPr marL="560070">
              <a:lnSpc>
                <a:spcPct val="100000"/>
              </a:lnSpc>
              <a:spcBef>
                <a:spcPts val="600"/>
              </a:spcBef>
            </a:pPr>
            <a:r>
              <a:rPr sz="3200" b="1" spc="25" dirty="0">
                <a:solidFill>
                  <a:srgbClr val="FFFFFF"/>
                </a:solidFill>
                <a:latin typeface="Tahoma"/>
                <a:cs typeface="Tahoma"/>
              </a:rPr>
              <a:t>Suggestions</a:t>
            </a:r>
            <a:endParaRPr sz="3200">
              <a:latin typeface="Tahoma"/>
              <a:cs typeface="Tahoma"/>
            </a:endParaRPr>
          </a:p>
          <a:p>
            <a:pPr marL="113030">
              <a:lnSpc>
                <a:spcPct val="100000"/>
              </a:lnSpc>
              <a:spcBef>
                <a:spcPts val="2575"/>
              </a:spcBef>
            </a:pPr>
            <a:r>
              <a:rPr sz="3200" b="1" spc="-35" dirty="0">
                <a:solidFill>
                  <a:srgbClr val="FFFFFF"/>
                </a:solidFill>
                <a:latin typeface="Tahoma"/>
                <a:cs typeface="Tahoma"/>
              </a:rPr>
              <a:t>4.Exit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320298" y="398946"/>
            <a:ext cx="416941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1" spc="-40" dirty="0">
                <a:solidFill>
                  <a:srgbClr val="FFDE58"/>
                </a:solidFill>
                <a:latin typeface="Tahoma"/>
                <a:cs typeface="Tahoma"/>
              </a:rPr>
              <a:t>STUDENT</a:t>
            </a:r>
            <a:r>
              <a:rPr sz="3950" b="1" spc="-195" dirty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sz="3950" b="1" spc="-15" dirty="0">
                <a:solidFill>
                  <a:srgbClr val="FFDE58"/>
                </a:solidFill>
                <a:latin typeface="Tahoma"/>
                <a:cs typeface="Tahoma"/>
              </a:rPr>
              <a:t>LOGIN</a:t>
            </a:r>
            <a:endParaRPr sz="3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4013" y="2268259"/>
            <a:ext cx="13582649" cy="64293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40249" y="541976"/>
            <a:ext cx="5485765" cy="938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950" b="1" spc="130" dirty="0">
                <a:solidFill>
                  <a:srgbClr val="FFFFFF"/>
                </a:solidFill>
                <a:latin typeface="Tahoma"/>
                <a:cs typeface="Tahoma"/>
              </a:rPr>
              <a:t>Student</a:t>
            </a:r>
            <a:r>
              <a:rPr sz="595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50" b="1" spc="90" dirty="0">
                <a:solidFill>
                  <a:srgbClr val="FFFFFF"/>
                </a:solidFill>
                <a:latin typeface="Tahoma"/>
                <a:cs typeface="Tahoma"/>
              </a:rPr>
              <a:t>Login</a:t>
            </a:r>
            <a:endParaRPr sz="5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30607"/>
            <a:ext cx="18288000" cy="225639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28700" y="3134713"/>
            <a:ext cx="16230600" cy="142875"/>
          </a:xfrm>
          <a:custGeom>
            <a:avLst/>
            <a:gdLst/>
            <a:ahLst/>
            <a:cxnLst/>
            <a:rect l="l" t="t" r="r" b="b"/>
            <a:pathLst>
              <a:path w="16230600" h="142875">
                <a:moveTo>
                  <a:pt x="0" y="0"/>
                </a:moveTo>
                <a:lnTo>
                  <a:pt x="16230599" y="0"/>
                </a:lnTo>
                <a:lnTo>
                  <a:pt x="16230599" y="142874"/>
                </a:lnTo>
                <a:lnTo>
                  <a:pt x="0" y="1428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09930">
              <a:lnSpc>
                <a:spcPct val="100000"/>
              </a:lnSpc>
              <a:spcBef>
                <a:spcPts val="110"/>
              </a:spcBef>
            </a:pPr>
            <a:r>
              <a:rPr spc="65" dirty="0"/>
              <a:t>Concl</a:t>
            </a:r>
            <a:r>
              <a:rPr sz="6500" spc="555" dirty="0">
                <a:latin typeface="Trebuchet MS"/>
                <a:cs typeface="Trebuchet MS"/>
              </a:rPr>
              <a:t>us</a:t>
            </a:r>
            <a:r>
              <a:rPr spc="-100" dirty="0"/>
              <a:t>ion</a:t>
            </a:r>
            <a:endParaRPr sz="65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3713896"/>
            <a:ext cx="17002125" cy="4289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8279" marR="5080" algn="just">
              <a:lnSpc>
                <a:spcPct val="116599"/>
              </a:lnSpc>
              <a:spcBef>
                <a:spcPts val="95"/>
              </a:spcBef>
              <a:buSzPct val="97142"/>
              <a:buChar char="•"/>
              <a:tabLst>
                <a:tab pos="376555" algn="l"/>
              </a:tabLst>
            </a:pPr>
            <a:r>
              <a:rPr sz="3500" spc="-100" dirty="0">
                <a:solidFill>
                  <a:srgbClr val="00948F"/>
                </a:solidFill>
                <a:latin typeface="Lucida Sans Unicode"/>
                <a:cs typeface="Lucida Sans Unicode"/>
              </a:rPr>
              <a:t>The</a:t>
            </a:r>
            <a:r>
              <a:rPr sz="3500" spc="-95" dirty="0">
                <a:solidFill>
                  <a:srgbClr val="00948F"/>
                </a:solidFill>
                <a:latin typeface="Lucida Sans Unicode"/>
                <a:cs typeface="Lucida Sans Unicode"/>
              </a:rPr>
              <a:t> project,</a:t>
            </a:r>
            <a:r>
              <a:rPr sz="3500" spc="-9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45" dirty="0">
                <a:solidFill>
                  <a:srgbClr val="00948F"/>
                </a:solidFill>
                <a:latin typeface="Lucida Sans Unicode"/>
                <a:cs typeface="Lucida Sans Unicode"/>
              </a:rPr>
              <a:t>developed</a:t>
            </a:r>
            <a:r>
              <a:rPr sz="3500" spc="-4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114" dirty="0">
                <a:solidFill>
                  <a:srgbClr val="00948F"/>
                </a:solidFill>
                <a:latin typeface="Lucida Sans Unicode"/>
                <a:cs typeface="Lucida Sans Unicode"/>
              </a:rPr>
              <a:t>using</a:t>
            </a:r>
            <a:r>
              <a:rPr sz="3500" spc="-11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125" dirty="0">
                <a:solidFill>
                  <a:srgbClr val="00948F"/>
                </a:solidFill>
                <a:latin typeface="Lucida Sans Unicode"/>
                <a:cs typeface="Lucida Sans Unicode"/>
              </a:rPr>
              <a:t>'C</a:t>
            </a:r>
            <a:r>
              <a:rPr sz="3500" spc="-12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75" dirty="0">
                <a:solidFill>
                  <a:srgbClr val="00948F"/>
                </a:solidFill>
                <a:latin typeface="Lucida Sans Unicode"/>
                <a:cs typeface="Lucida Sans Unicode"/>
              </a:rPr>
              <a:t>Language'</a:t>
            </a:r>
            <a:r>
              <a:rPr sz="3500" spc="-7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125" dirty="0">
                <a:solidFill>
                  <a:srgbClr val="00948F"/>
                </a:solidFill>
                <a:latin typeface="Lucida Sans Unicode"/>
                <a:cs typeface="Lucida Sans Unicode"/>
              </a:rPr>
              <a:t>is</a:t>
            </a:r>
            <a:r>
              <a:rPr sz="3500" spc="-12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45" dirty="0">
                <a:solidFill>
                  <a:srgbClr val="00948F"/>
                </a:solidFill>
                <a:latin typeface="Lucida Sans Unicode"/>
                <a:cs typeface="Lucida Sans Unicode"/>
              </a:rPr>
              <a:t>based</a:t>
            </a:r>
            <a:r>
              <a:rPr sz="3500" spc="-4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35" dirty="0">
                <a:solidFill>
                  <a:srgbClr val="00948F"/>
                </a:solidFill>
                <a:latin typeface="Lucida Sans Unicode"/>
                <a:cs typeface="Lucida Sans Unicode"/>
              </a:rPr>
              <a:t>on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 the</a:t>
            </a:r>
            <a:r>
              <a:rPr sz="3500" spc="-25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requirement </a:t>
            </a:r>
            <a:r>
              <a:rPr sz="3500" spc="-25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80" dirty="0">
                <a:solidFill>
                  <a:srgbClr val="00948F"/>
                </a:solidFill>
                <a:latin typeface="Lucida Sans Unicode"/>
                <a:cs typeface="Lucida Sans Unicode"/>
              </a:rPr>
              <a:t>specification </a:t>
            </a:r>
            <a:r>
              <a:rPr sz="3500" spc="-75" dirty="0">
                <a:solidFill>
                  <a:srgbClr val="00948F"/>
                </a:solidFill>
                <a:latin typeface="Lucida Sans Unicode"/>
                <a:cs typeface="Lucida Sans Unicode"/>
              </a:rPr>
              <a:t>of 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the </a:t>
            </a:r>
            <a:r>
              <a:rPr sz="3500" spc="-35" dirty="0">
                <a:solidFill>
                  <a:srgbClr val="00948F"/>
                </a:solidFill>
                <a:latin typeface="Lucida Sans Unicode"/>
                <a:cs typeface="Lucida Sans Unicode"/>
              </a:rPr>
              <a:t>user 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and the </a:t>
            </a:r>
            <a:r>
              <a:rPr sz="3500" spc="-75" dirty="0">
                <a:solidFill>
                  <a:srgbClr val="00948F"/>
                </a:solidFill>
                <a:latin typeface="Lucida Sans Unicode"/>
                <a:cs typeface="Lucida Sans Unicode"/>
              </a:rPr>
              <a:t>analysis of 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the </a:t>
            </a:r>
            <a:r>
              <a:rPr sz="3500" spc="-135" dirty="0">
                <a:solidFill>
                  <a:srgbClr val="00948F"/>
                </a:solidFill>
                <a:latin typeface="Lucida Sans Unicode"/>
                <a:cs typeface="Lucida Sans Unicode"/>
              </a:rPr>
              <a:t>existing </a:t>
            </a:r>
            <a:r>
              <a:rPr sz="3500" spc="-90" dirty="0">
                <a:solidFill>
                  <a:srgbClr val="00948F"/>
                </a:solidFill>
                <a:latin typeface="Lucida Sans Unicode"/>
                <a:cs typeface="Lucida Sans Unicode"/>
              </a:rPr>
              <a:t>system, </a:t>
            </a:r>
            <a:r>
              <a:rPr sz="3500" spc="-55" dirty="0">
                <a:solidFill>
                  <a:srgbClr val="00948F"/>
                </a:solidFill>
                <a:latin typeface="Lucida Sans Unicode"/>
                <a:cs typeface="Lucida Sans Unicode"/>
              </a:rPr>
              <a:t>with </a:t>
            </a:r>
            <a:r>
              <a:rPr sz="3500" spc="-114" dirty="0">
                <a:solidFill>
                  <a:srgbClr val="00948F"/>
                </a:solidFill>
                <a:latin typeface="Lucida Sans Unicode"/>
                <a:cs typeface="Lucida Sans Unicode"/>
              </a:rPr>
              <a:t>flexibility </a:t>
            </a:r>
            <a:r>
              <a:rPr sz="3500" spc="-11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50" dirty="0">
                <a:solidFill>
                  <a:srgbClr val="00948F"/>
                </a:solidFill>
                <a:latin typeface="Lucida Sans Unicode"/>
                <a:cs typeface="Lucida Sans Unicode"/>
              </a:rPr>
              <a:t>for</a:t>
            </a:r>
            <a:r>
              <a:rPr sz="3500" spc="-204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40" dirty="0">
                <a:solidFill>
                  <a:srgbClr val="00948F"/>
                </a:solidFill>
                <a:latin typeface="Lucida Sans Unicode"/>
                <a:cs typeface="Lucida Sans Unicode"/>
              </a:rPr>
              <a:t>future</a:t>
            </a:r>
            <a:r>
              <a:rPr sz="3500" spc="-20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40" dirty="0">
                <a:solidFill>
                  <a:srgbClr val="00948F"/>
                </a:solidFill>
                <a:latin typeface="Lucida Sans Unicode"/>
                <a:cs typeface="Lucida Sans Unicode"/>
              </a:rPr>
              <a:t>enhancement.</a:t>
            </a:r>
            <a:endParaRPr sz="3500">
              <a:latin typeface="Lucida Sans Unicode"/>
              <a:cs typeface="Lucida Sans Unicode"/>
            </a:endParaRPr>
          </a:p>
          <a:p>
            <a:pPr marL="12700" marR="200660" algn="just">
              <a:lnSpc>
                <a:spcPct val="116599"/>
              </a:lnSpc>
              <a:spcBef>
                <a:spcPts val="4195"/>
              </a:spcBef>
              <a:buSzPct val="97142"/>
              <a:buChar char="•"/>
              <a:tabLst>
                <a:tab pos="180975" algn="l"/>
              </a:tabLst>
            </a:pPr>
            <a:r>
              <a:rPr sz="3500" spc="-70" dirty="0">
                <a:solidFill>
                  <a:srgbClr val="00948F"/>
                </a:solidFill>
                <a:latin typeface="Lucida Sans Unicode"/>
                <a:cs typeface="Lucida Sans Unicode"/>
              </a:rPr>
              <a:t>Identification </a:t>
            </a:r>
            <a:r>
              <a:rPr sz="3500" spc="-75" dirty="0">
                <a:solidFill>
                  <a:srgbClr val="00948F"/>
                </a:solidFill>
                <a:latin typeface="Lucida Sans Unicode"/>
                <a:cs typeface="Lucida Sans Unicode"/>
              </a:rPr>
              <a:t>of 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the </a:t>
            </a:r>
            <a:r>
              <a:rPr sz="3500" spc="-65" dirty="0">
                <a:solidFill>
                  <a:srgbClr val="00948F"/>
                </a:solidFill>
                <a:latin typeface="Lucida Sans Unicode"/>
                <a:cs typeface="Lucida Sans Unicode"/>
              </a:rPr>
              <a:t>drawbacks </a:t>
            </a:r>
            <a:r>
              <a:rPr sz="3500" spc="-75" dirty="0">
                <a:solidFill>
                  <a:srgbClr val="00948F"/>
                </a:solidFill>
                <a:latin typeface="Lucida Sans Unicode"/>
                <a:cs typeface="Lucida Sans Unicode"/>
              </a:rPr>
              <a:t>of 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the </a:t>
            </a:r>
            <a:r>
              <a:rPr sz="3500" spc="-135" dirty="0">
                <a:solidFill>
                  <a:srgbClr val="00948F"/>
                </a:solidFill>
                <a:latin typeface="Lucida Sans Unicode"/>
                <a:cs typeface="Lucida Sans Unicode"/>
              </a:rPr>
              <a:t>existing </a:t>
            </a:r>
            <a:r>
              <a:rPr sz="3500" spc="-65" dirty="0">
                <a:solidFill>
                  <a:srgbClr val="00948F"/>
                </a:solidFill>
                <a:latin typeface="Lucida Sans Unicode"/>
                <a:cs typeface="Lucida Sans Unicode"/>
              </a:rPr>
              <a:t>system </a:t>
            </a:r>
            <a:r>
              <a:rPr sz="3500" spc="-60" dirty="0">
                <a:solidFill>
                  <a:srgbClr val="00948F"/>
                </a:solidFill>
                <a:latin typeface="Lucida Sans Unicode"/>
                <a:cs typeface="Lucida Sans Unicode"/>
              </a:rPr>
              <a:t>leads </a:t>
            </a:r>
            <a:r>
              <a:rPr sz="3500" spc="-55" dirty="0">
                <a:solidFill>
                  <a:srgbClr val="00948F"/>
                </a:solidFill>
                <a:latin typeface="Lucida Sans Unicode"/>
                <a:cs typeface="Lucida Sans Unicode"/>
              </a:rPr>
              <a:t>to 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the </a:t>
            </a:r>
            <a:r>
              <a:rPr sz="3500" spc="-114" dirty="0">
                <a:solidFill>
                  <a:srgbClr val="00948F"/>
                </a:solidFill>
                <a:latin typeface="Lucida Sans Unicode"/>
                <a:cs typeface="Lucida Sans Unicode"/>
              </a:rPr>
              <a:t>designing </a:t>
            </a:r>
            <a:r>
              <a:rPr sz="3500" spc="-75" dirty="0">
                <a:solidFill>
                  <a:srgbClr val="00948F"/>
                </a:solidFill>
                <a:latin typeface="Lucida Sans Unicode"/>
                <a:cs typeface="Lucida Sans Unicode"/>
              </a:rPr>
              <a:t>of </a:t>
            </a:r>
            <a:r>
              <a:rPr sz="3500" spc="-7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75" dirty="0">
                <a:solidFill>
                  <a:srgbClr val="00948F"/>
                </a:solidFill>
                <a:latin typeface="Lucida Sans Unicode"/>
                <a:cs typeface="Lucida Sans Unicode"/>
              </a:rPr>
              <a:t>computerized </a:t>
            </a:r>
            <a:r>
              <a:rPr sz="3500" spc="-65" dirty="0">
                <a:solidFill>
                  <a:srgbClr val="00948F"/>
                </a:solidFill>
                <a:latin typeface="Lucida Sans Unicode"/>
                <a:cs typeface="Lucida Sans Unicode"/>
              </a:rPr>
              <a:t>system </a:t>
            </a:r>
            <a:r>
              <a:rPr sz="3500" spc="-45" dirty="0">
                <a:solidFill>
                  <a:srgbClr val="00948F"/>
                </a:solidFill>
                <a:latin typeface="Lucida Sans Unicode"/>
                <a:cs typeface="Lucida Sans Unicode"/>
              </a:rPr>
              <a:t>that </a:t>
            </a:r>
            <a:r>
              <a:rPr sz="3500" spc="-90" dirty="0">
                <a:solidFill>
                  <a:srgbClr val="00948F"/>
                </a:solidFill>
                <a:latin typeface="Lucida Sans Unicode"/>
                <a:cs typeface="Lucida Sans Unicode"/>
              </a:rPr>
              <a:t>will </a:t>
            </a:r>
            <a:r>
              <a:rPr sz="3500" spc="-25" dirty="0">
                <a:solidFill>
                  <a:srgbClr val="00948F"/>
                </a:solidFill>
                <a:latin typeface="Lucida Sans Unicode"/>
                <a:cs typeface="Lucida Sans Unicode"/>
              </a:rPr>
              <a:t>be </a:t>
            </a:r>
            <a:r>
              <a:rPr sz="3500" spc="-65" dirty="0">
                <a:solidFill>
                  <a:srgbClr val="00948F"/>
                </a:solidFill>
                <a:latin typeface="Lucida Sans Unicode"/>
                <a:cs typeface="Lucida Sans Unicode"/>
              </a:rPr>
              <a:t>compatible </a:t>
            </a:r>
            <a:r>
              <a:rPr sz="3500" spc="-55" dirty="0">
                <a:solidFill>
                  <a:srgbClr val="00948F"/>
                </a:solidFill>
                <a:latin typeface="Lucida Sans Unicode"/>
                <a:cs typeface="Lucida Sans Unicode"/>
              </a:rPr>
              <a:t>to 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the </a:t>
            </a:r>
            <a:r>
              <a:rPr sz="3500" spc="-135" dirty="0">
                <a:solidFill>
                  <a:srgbClr val="00948F"/>
                </a:solidFill>
                <a:latin typeface="Lucida Sans Unicode"/>
                <a:cs typeface="Lucida Sans Unicode"/>
              </a:rPr>
              <a:t>existing </a:t>
            </a:r>
            <a:r>
              <a:rPr sz="3500" spc="-65" dirty="0">
                <a:solidFill>
                  <a:srgbClr val="00948F"/>
                </a:solidFill>
                <a:latin typeface="Lucida Sans Unicode"/>
                <a:cs typeface="Lucida Sans Unicode"/>
              </a:rPr>
              <a:t>system </a:t>
            </a:r>
            <a:r>
              <a:rPr sz="3500" spc="-55" dirty="0">
                <a:solidFill>
                  <a:srgbClr val="00948F"/>
                </a:solidFill>
                <a:latin typeface="Lucida Sans Unicode"/>
                <a:cs typeface="Lucida Sans Unicode"/>
              </a:rPr>
              <a:t>with 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the </a:t>
            </a:r>
            <a:r>
              <a:rPr sz="3500" spc="-25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114" dirty="0">
                <a:solidFill>
                  <a:srgbClr val="00948F"/>
                </a:solidFill>
                <a:latin typeface="Lucida Sans Unicode"/>
                <a:cs typeface="Lucida Sans Unicode"/>
              </a:rPr>
              <a:t>s</a:t>
            </a:r>
            <a:r>
              <a:rPr sz="3500" spc="-65" dirty="0">
                <a:solidFill>
                  <a:srgbClr val="00948F"/>
                </a:solidFill>
                <a:latin typeface="Lucida Sans Unicode"/>
                <a:cs typeface="Lucida Sans Unicode"/>
              </a:rPr>
              <a:t>y</a:t>
            </a:r>
            <a:r>
              <a:rPr sz="3500" spc="-114" dirty="0">
                <a:solidFill>
                  <a:srgbClr val="00948F"/>
                </a:solidFill>
                <a:latin typeface="Lucida Sans Unicode"/>
                <a:cs typeface="Lucida Sans Unicode"/>
              </a:rPr>
              <a:t>s</a:t>
            </a:r>
            <a:r>
              <a:rPr sz="3500" spc="-75" dirty="0">
                <a:solidFill>
                  <a:srgbClr val="00948F"/>
                </a:solidFill>
                <a:latin typeface="Lucida Sans Unicode"/>
                <a:cs typeface="Lucida Sans Unicode"/>
              </a:rPr>
              <a:t>t</a:t>
            </a:r>
            <a:r>
              <a:rPr sz="3500" spc="5" dirty="0">
                <a:solidFill>
                  <a:srgbClr val="00948F"/>
                </a:solidFill>
                <a:latin typeface="Lucida Sans Unicode"/>
                <a:cs typeface="Lucida Sans Unicode"/>
              </a:rPr>
              <a:t>e</a:t>
            </a:r>
            <a:r>
              <a:rPr sz="3500" spc="-15" dirty="0">
                <a:solidFill>
                  <a:srgbClr val="00948F"/>
                </a:solidFill>
                <a:latin typeface="Lucida Sans Unicode"/>
                <a:cs typeface="Lucida Sans Unicode"/>
              </a:rPr>
              <a:t>m</a:t>
            </a:r>
            <a:r>
              <a:rPr sz="3500" spc="-20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20" dirty="0">
                <a:solidFill>
                  <a:srgbClr val="00948F"/>
                </a:solidFill>
                <a:latin typeface="Lucida Sans Unicode"/>
                <a:cs typeface="Lucida Sans Unicode"/>
              </a:rPr>
              <a:t>w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h</a:t>
            </a:r>
            <a:r>
              <a:rPr sz="3500" spc="-130" dirty="0">
                <a:solidFill>
                  <a:srgbClr val="00948F"/>
                </a:solidFill>
                <a:latin typeface="Lucida Sans Unicode"/>
                <a:cs typeface="Lucida Sans Unicode"/>
              </a:rPr>
              <a:t>ic</a:t>
            </a:r>
            <a:r>
              <a:rPr sz="3500" spc="-25" dirty="0">
                <a:solidFill>
                  <a:srgbClr val="00948F"/>
                </a:solidFill>
                <a:latin typeface="Lucida Sans Unicode"/>
                <a:cs typeface="Lucida Sans Unicode"/>
              </a:rPr>
              <a:t>h</a:t>
            </a:r>
            <a:r>
              <a:rPr sz="3500" spc="-20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130" dirty="0">
                <a:solidFill>
                  <a:srgbClr val="00948F"/>
                </a:solidFill>
                <a:latin typeface="Lucida Sans Unicode"/>
                <a:cs typeface="Lucida Sans Unicode"/>
              </a:rPr>
              <a:t>i</a:t>
            </a:r>
            <a:r>
              <a:rPr sz="3500" spc="-114" dirty="0">
                <a:solidFill>
                  <a:srgbClr val="00948F"/>
                </a:solidFill>
                <a:latin typeface="Lucida Sans Unicode"/>
                <a:cs typeface="Lucida Sans Unicode"/>
              </a:rPr>
              <a:t>s</a:t>
            </a:r>
            <a:r>
              <a:rPr sz="3500" spc="-20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20" dirty="0">
                <a:solidFill>
                  <a:srgbClr val="00948F"/>
                </a:solidFill>
                <a:latin typeface="Lucida Sans Unicode"/>
                <a:cs typeface="Lucida Sans Unicode"/>
              </a:rPr>
              <a:t>m</a:t>
            </a:r>
            <a:r>
              <a:rPr sz="3500" spc="-45" dirty="0">
                <a:solidFill>
                  <a:srgbClr val="00948F"/>
                </a:solidFill>
                <a:latin typeface="Lucida Sans Unicode"/>
                <a:cs typeface="Lucida Sans Unicode"/>
              </a:rPr>
              <a:t>o</a:t>
            </a:r>
            <a:r>
              <a:rPr sz="3500" spc="-5" dirty="0">
                <a:solidFill>
                  <a:srgbClr val="00948F"/>
                </a:solidFill>
                <a:latin typeface="Lucida Sans Unicode"/>
                <a:cs typeface="Lucida Sans Unicode"/>
              </a:rPr>
              <a:t>r</a:t>
            </a:r>
            <a:r>
              <a:rPr sz="3500" spc="10" dirty="0">
                <a:solidFill>
                  <a:srgbClr val="00948F"/>
                </a:solidFill>
                <a:latin typeface="Lucida Sans Unicode"/>
                <a:cs typeface="Lucida Sans Unicode"/>
              </a:rPr>
              <a:t>e</a:t>
            </a:r>
            <a:r>
              <a:rPr sz="3500" spc="-20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u</a:t>
            </a:r>
            <a:r>
              <a:rPr sz="3500" spc="-114" dirty="0">
                <a:solidFill>
                  <a:srgbClr val="00948F"/>
                </a:solidFill>
                <a:latin typeface="Lucida Sans Unicode"/>
                <a:cs typeface="Lucida Sans Unicode"/>
              </a:rPr>
              <a:t>s</a:t>
            </a:r>
            <a:r>
              <a:rPr sz="3500" spc="5" dirty="0">
                <a:solidFill>
                  <a:srgbClr val="00948F"/>
                </a:solidFill>
                <a:latin typeface="Lucida Sans Unicode"/>
                <a:cs typeface="Lucida Sans Unicode"/>
              </a:rPr>
              <a:t>e</a:t>
            </a:r>
            <a:r>
              <a:rPr sz="3500" spc="-5" dirty="0">
                <a:solidFill>
                  <a:srgbClr val="00948F"/>
                </a:solidFill>
                <a:latin typeface="Lucida Sans Unicode"/>
                <a:cs typeface="Lucida Sans Unicode"/>
              </a:rPr>
              <a:t>r</a:t>
            </a:r>
            <a:r>
              <a:rPr sz="3500" spc="-200" dirty="0">
                <a:solidFill>
                  <a:srgbClr val="00948F"/>
                </a:solidFill>
                <a:latin typeface="Lucida Sans Unicode"/>
                <a:cs typeface="Lucida Sans Unicode"/>
              </a:rPr>
              <a:t> </a:t>
            </a:r>
            <a:r>
              <a:rPr sz="3500" spc="-105" dirty="0">
                <a:solidFill>
                  <a:srgbClr val="00948F"/>
                </a:solidFill>
                <a:latin typeface="Lucida Sans Unicode"/>
                <a:cs typeface="Lucida Sans Unicode"/>
              </a:rPr>
              <a:t>f</a:t>
            </a:r>
            <a:r>
              <a:rPr sz="3500" spc="-5" dirty="0">
                <a:solidFill>
                  <a:srgbClr val="00948F"/>
                </a:solidFill>
                <a:latin typeface="Lucida Sans Unicode"/>
                <a:cs typeface="Lucida Sans Unicode"/>
              </a:rPr>
              <a:t>r</a:t>
            </a:r>
            <a:r>
              <a:rPr sz="3500" spc="-130" dirty="0">
                <a:solidFill>
                  <a:srgbClr val="00948F"/>
                </a:solidFill>
                <a:latin typeface="Lucida Sans Unicode"/>
                <a:cs typeface="Lucida Sans Unicode"/>
              </a:rPr>
              <a:t>i</a:t>
            </a:r>
            <a:r>
              <a:rPr sz="3500" spc="5" dirty="0">
                <a:solidFill>
                  <a:srgbClr val="00948F"/>
                </a:solidFill>
                <a:latin typeface="Lucida Sans Unicode"/>
                <a:cs typeface="Lucida Sans Unicode"/>
              </a:rPr>
              <a:t>e</a:t>
            </a:r>
            <a:r>
              <a:rPr sz="3500" spc="-30" dirty="0">
                <a:solidFill>
                  <a:srgbClr val="00948F"/>
                </a:solidFill>
                <a:latin typeface="Lucida Sans Unicode"/>
                <a:cs typeface="Lucida Sans Unicode"/>
              </a:rPr>
              <a:t>n</a:t>
            </a:r>
            <a:r>
              <a:rPr sz="3500" spc="-65" dirty="0">
                <a:solidFill>
                  <a:srgbClr val="00948F"/>
                </a:solidFill>
                <a:latin typeface="Lucida Sans Unicode"/>
                <a:cs typeface="Lucida Sans Unicode"/>
              </a:rPr>
              <a:t>d</a:t>
            </a:r>
            <a:r>
              <a:rPr sz="3500" spc="-130" dirty="0">
                <a:solidFill>
                  <a:srgbClr val="00948F"/>
                </a:solidFill>
                <a:latin typeface="Lucida Sans Unicode"/>
                <a:cs typeface="Lucida Sans Unicode"/>
              </a:rPr>
              <a:t>l</a:t>
            </a:r>
            <a:r>
              <a:rPr sz="3500" spc="-70" dirty="0">
                <a:solidFill>
                  <a:srgbClr val="00948F"/>
                </a:solidFill>
                <a:latin typeface="Lucida Sans Unicode"/>
                <a:cs typeface="Lucida Sans Unicode"/>
              </a:rPr>
              <a:t>y</a:t>
            </a:r>
            <a:r>
              <a:rPr sz="3500" spc="-180" dirty="0">
                <a:solidFill>
                  <a:srgbClr val="00948F"/>
                </a:solidFill>
                <a:latin typeface="Lucida Sans Unicode"/>
                <a:cs typeface="Lucida Sans Unicode"/>
              </a:rPr>
              <a:t>.</a:t>
            </a:r>
            <a:endParaRPr sz="3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8005309"/>
            <a:ext cx="3355340" cy="1004569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950" spc="75" dirty="0">
                <a:solidFill>
                  <a:srgbClr val="6BE4E7"/>
                </a:solidFill>
                <a:latin typeface="Lucida Sans Unicode"/>
                <a:cs typeface="Lucida Sans Unicode"/>
              </a:rPr>
              <a:t>Mani</a:t>
            </a:r>
            <a:r>
              <a:rPr sz="2900" spc="75" dirty="0">
                <a:solidFill>
                  <a:srgbClr val="6BE4E7"/>
                </a:solidFill>
                <a:latin typeface="Trebuchet MS"/>
                <a:cs typeface="Trebuchet MS"/>
              </a:rPr>
              <a:t>s</a:t>
            </a:r>
            <a:r>
              <a:rPr sz="2950" spc="75" dirty="0">
                <a:solidFill>
                  <a:srgbClr val="6BE4E7"/>
                </a:solidFill>
                <a:latin typeface="Lucida Sans Unicode"/>
                <a:cs typeface="Lucida Sans Unicode"/>
              </a:rPr>
              <a:t>h</a:t>
            </a:r>
            <a:r>
              <a:rPr sz="2950" spc="-195" dirty="0">
                <a:solidFill>
                  <a:srgbClr val="6BE4E7"/>
                </a:solidFill>
                <a:latin typeface="Lucida Sans Unicode"/>
                <a:cs typeface="Lucida Sans Unicode"/>
              </a:rPr>
              <a:t> </a:t>
            </a:r>
            <a:r>
              <a:rPr sz="2950" spc="75" dirty="0">
                <a:solidFill>
                  <a:srgbClr val="6BE4E7"/>
                </a:solidFill>
                <a:latin typeface="Lucida Sans Unicode"/>
                <a:cs typeface="Lucida Sans Unicode"/>
              </a:rPr>
              <a:t>k</a:t>
            </a:r>
            <a:r>
              <a:rPr sz="2900" spc="75" dirty="0">
                <a:solidFill>
                  <a:srgbClr val="6BE4E7"/>
                </a:solidFill>
                <a:latin typeface="Trebuchet MS"/>
                <a:cs typeface="Trebuchet MS"/>
              </a:rPr>
              <a:t>u</a:t>
            </a:r>
            <a:r>
              <a:rPr sz="2950" spc="75" dirty="0">
                <a:solidFill>
                  <a:srgbClr val="6BE4E7"/>
                </a:solidFill>
                <a:latin typeface="Lucida Sans Unicode"/>
                <a:cs typeface="Lucida Sans Unicode"/>
              </a:rPr>
              <a:t>ma</a:t>
            </a:r>
            <a:r>
              <a:rPr sz="2900" spc="75" dirty="0">
                <a:solidFill>
                  <a:srgbClr val="6BE4E7"/>
                </a:solidFill>
                <a:latin typeface="Trebuchet MS"/>
                <a:cs typeface="Trebuchet MS"/>
              </a:rPr>
              <a:t>r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100" spc="204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mank</a:t>
            </a:r>
            <a:r>
              <a:rPr sz="1600" spc="204" dirty="0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u</a:t>
            </a:r>
            <a:r>
              <a:rPr sz="2100" spc="204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m</a:t>
            </a:r>
            <a:r>
              <a:rPr sz="1600" spc="204" dirty="0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2211</a:t>
            </a:r>
            <a:r>
              <a:rPr sz="2000" spc="204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@</a:t>
            </a:r>
            <a:r>
              <a:rPr sz="2100" spc="204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gmai</a:t>
            </a:r>
            <a:r>
              <a:rPr sz="2000" spc="204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.</a:t>
            </a:r>
            <a:r>
              <a:rPr sz="2100" spc="204" dirty="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com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29120" y="8005309"/>
            <a:ext cx="4073525" cy="1004569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950" spc="40" dirty="0">
                <a:solidFill>
                  <a:srgbClr val="6BE4E7"/>
                </a:solidFill>
                <a:latin typeface="Lucida Sans Unicode"/>
                <a:cs typeface="Lucida Sans Unicode"/>
              </a:rPr>
              <a:t>Mohd</a:t>
            </a:r>
            <a:r>
              <a:rPr sz="2950" spc="-204" dirty="0">
                <a:solidFill>
                  <a:srgbClr val="6BE4E7"/>
                </a:solidFill>
                <a:latin typeface="Lucida Sans Unicode"/>
                <a:cs typeface="Lucida Sans Unicode"/>
              </a:rPr>
              <a:t> </a:t>
            </a:r>
            <a:r>
              <a:rPr sz="2950" spc="80" dirty="0">
                <a:solidFill>
                  <a:srgbClr val="6BE4E7"/>
                </a:solidFill>
                <a:latin typeface="Lucida Sans Unicode"/>
                <a:cs typeface="Lucida Sans Unicode"/>
              </a:rPr>
              <a:t>Moni</a:t>
            </a:r>
            <a:r>
              <a:rPr sz="2900" spc="80" dirty="0">
                <a:solidFill>
                  <a:srgbClr val="6BE4E7"/>
                </a:solidFill>
                <a:latin typeface="Trebuchet MS"/>
                <a:cs typeface="Trebuchet MS"/>
              </a:rPr>
              <a:t>s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100" spc="165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moni</a:t>
            </a:r>
            <a:r>
              <a:rPr sz="1600" spc="165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s</a:t>
            </a:r>
            <a:r>
              <a:rPr sz="2100" spc="165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h</a:t>
            </a:r>
            <a:r>
              <a:rPr sz="1600" spc="165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s</a:t>
            </a:r>
            <a:r>
              <a:rPr sz="2100" spc="165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haikh</a:t>
            </a:r>
            <a:r>
              <a:rPr sz="1600" spc="165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2021</a:t>
            </a:r>
            <a:r>
              <a:rPr sz="2000" spc="165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@</a:t>
            </a:r>
            <a:r>
              <a:rPr sz="2100" spc="165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gmail</a:t>
            </a:r>
            <a:r>
              <a:rPr sz="2000" spc="165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.</a:t>
            </a:r>
            <a:r>
              <a:rPr sz="2100" spc="165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com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4451458"/>
            <a:ext cx="14866619" cy="1730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50" spc="-50" dirty="0">
                <a:solidFill>
                  <a:srgbClr val="6BE4E7"/>
                </a:solidFill>
                <a:latin typeface="Lucida Sans Unicode"/>
                <a:cs typeface="Lucida Sans Unicode"/>
              </a:rPr>
              <a:t>Thank</a:t>
            </a:r>
            <a:r>
              <a:rPr sz="11150" spc="-665" dirty="0">
                <a:solidFill>
                  <a:srgbClr val="6BE4E7"/>
                </a:solidFill>
                <a:latin typeface="Lucida Sans Unicode"/>
                <a:cs typeface="Lucida Sans Unicode"/>
              </a:rPr>
              <a:t> </a:t>
            </a:r>
            <a:r>
              <a:rPr sz="11150" spc="480" dirty="0">
                <a:solidFill>
                  <a:srgbClr val="6BE4E7"/>
                </a:solidFill>
                <a:latin typeface="Lucida Sans Unicode"/>
                <a:cs typeface="Lucida Sans Unicode"/>
              </a:rPr>
              <a:t>Yo</a:t>
            </a:r>
            <a:r>
              <a:rPr sz="10850" spc="480" dirty="0">
                <a:solidFill>
                  <a:srgbClr val="6BE4E7"/>
                </a:solidFill>
                <a:latin typeface="Trebuchet MS"/>
                <a:cs typeface="Trebuchet MS"/>
              </a:rPr>
              <a:t>u</a:t>
            </a:r>
            <a:r>
              <a:rPr sz="10850" spc="-405" dirty="0">
                <a:solidFill>
                  <a:srgbClr val="6BE4E7"/>
                </a:solidFill>
                <a:latin typeface="Trebuchet MS"/>
                <a:cs typeface="Trebuchet MS"/>
              </a:rPr>
              <a:t> </a:t>
            </a:r>
            <a:r>
              <a:rPr sz="11150" spc="204" dirty="0">
                <a:solidFill>
                  <a:srgbClr val="6BE4E7"/>
                </a:solidFill>
                <a:latin typeface="Lucida Sans Unicode"/>
                <a:cs typeface="Lucida Sans Unicode"/>
              </a:rPr>
              <a:t>So</a:t>
            </a:r>
            <a:r>
              <a:rPr sz="11150" spc="-660" dirty="0">
                <a:solidFill>
                  <a:srgbClr val="6BE4E7"/>
                </a:solidFill>
                <a:latin typeface="Lucida Sans Unicode"/>
                <a:cs typeface="Lucida Sans Unicode"/>
              </a:rPr>
              <a:t> </a:t>
            </a:r>
            <a:r>
              <a:rPr sz="11150" spc="484" dirty="0">
                <a:solidFill>
                  <a:srgbClr val="6BE4E7"/>
                </a:solidFill>
                <a:latin typeface="Lucida Sans Unicode"/>
                <a:cs typeface="Lucida Sans Unicode"/>
              </a:rPr>
              <a:t>M</a:t>
            </a:r>
            <a:r>
              <a:rPr sz="10850" spc="484" dirty="0">
                <a:solidFill>
                  <a:srgbClr val="6BE4E7"/>
                </a:solidFill>
                <a:latin typeface="Trebuchet MS"/>
                <a:cs typeface="Trebuchet MS"/>
              </a:rPr>
              <a:t>u</a:t>
            </a:r>
            <a:r>
              <a:rPr sz="11150" spc="484" dirty="0">
                <a:solidFill>
                  <a:srgbClr val="6BE4E7"/>
                </a:solidFill>
                <a:latin typeface="Lucida Sans Unicode"/>
                <a:cs typeface="Lucida Sans Unicode"/>
              </a:rPr>
              <a:t>ch</a:t>
            </a:r>
            <a:r>
              <a:rPr sz="11150" spc="-665" dirty="0">
                <a:solidFill>
                  <a:srgbClr val="6BE4E7"/>
                </a:solidFill>
                <a:latin typeface="Lucida Sans Unicode"/>
                <a:cs typeface="Lucida Sans Unicode"/>
              </a:rPr>
              <a:t> </a:t>
            </a:r>
            <a:r>
              <a:rPr sz="8400" spc="1060" dirty="0">
                <a:solidFill>
                  <a:srgbClr val="6BE4E7"/>
                </a:solidFill>
                <a:latin typeface="Lucida Sans Unicode"/>
                <a:cs typeface="Lucida Sans Unicode"/>
              </a:rPr>
              <a:t>!!</a:t>
            </a:r>
            <a:endParaRPr sz="8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8700" y="7435167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63C435-E82F-3B4D-AC0E-2B5305DA3C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30608"/>
            <a:ext cx="18288000" cy="225639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28700" y="3144231"/>
            <a:ext cx="16230600" cy="123825"/>
          </a:xfrm>
          <a:custGeom>
            <a:avLst/>
            <a:gdLst/>
            <a:ahLst/>
            <a:cxnLst/>
            <a:rect l="l" t="t" r="r" b="b"/>
            <a:pathLst>
              <a:path w="16230600" h="123825">
                <a:moveTo>
                  <a:pt x="0" y="0"/>
                </a:moveTo>
                <a:lnTo>
                  <a:pt x="16230599" y="0"/>
                </a:lnTo>
                <a:lnTo>
                  <a:pt x="16230599" y="123824"/>
                </a:lnTo>
                <a:lnTo>
                  <a:pt x="0" y="1238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82812"/>
            <a:ext cx="4255135" cy="1048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04" dirty="0"/>
              <a:t>CONTENT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000" y="4318315"/>
            <a:ext cx="3860800" cy="4693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25525" algn="l"/>
              </a:tabLst>
            </a:pPr>
            <a:r>
              <a:rPr sz="2250" spc="530" dirty="0">
                <a:solidFill>
                  <a:srgbClr val="00948F"/>
                </a:solidFill>
                <a:latin typeface="Microsoft JhengHei UI"/>
                <a:cs typeface="Microsoft JhengHei UI"/>
              </a:rPr>
              <a:t>01	</a:t>
            </a:r>
            <a:r>
              <a:rPr sz="2950" spc="215" dirty="0">
                <a:latin typeface="Trebuchet MS"/>
                <a:cs typeface="Trebuchet MS"/>
              </a:rPr>
              <a:t>I</a:t>
            </a:r>
            <a:r>
              <a:rPr lang="en-IN" sz="2950" spc="215" dirty="0" err="1">
                <a:latin typeface="Trebuchet MS"/>
                <a:cs typeface="Trebuchet MS"/>
              </a:rPr>
              <a:t>ntroduction</a:t>
            </a:r>
            <a:endParaRPr sz="29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7724" y="4327840"/>
            <a:ext cx="4411275" cy="4693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950" spc="225" dirty="0">
                <a:latin typeface="Trebuchet MS"/>
                <a:cs typeface="Trebuchet MS"/>
              </a:rPr>
              <a:t>Administrator Login</a:t>
            </a:r>
            <a:endParaRPr sz="295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9312" y="5241961"/>
            <a:ext cx="2385060" cy="4693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950" spc="110" dirty="0">
                <a:latin typeface="Trebuchet MS"/>
                <a:cs typeface="Trebuchet MS"/>
              </a:rPr>
              <a:t>Login Portal</a:t>
            </a:r>
            <a:endParaRPr sz="29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7724" y="5221953"/>
            <a:ext cx="3115875" cy="4693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950" spc="270" dirty="0">
                <a:latin typeface="Trebuchet MS"/>
                <a:cs typeface="Trebuchet MS"/>
              </a:rPr>
              <a:t>Student login</a:t>
            </a:r>
            <a:endParaRPr sz="29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6284630"/>
            <a:ext cx="203962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62025" algn="l"/>
              </a:tabLst>
            </a:pPr>
            <a:r>
              <a:rPr sz="2250" spc="530" dirty="0">
                <a:solidFill>
                  <a:srgbClr val="00948F"/>
                </a:solidFill>
                <a:latin typeface="Microsoft JhengHei UI"/>
                <a:cs typeface="Microsoft JhengHei UI"/>
              </a:rPr>
              <a:t>0</a:t>
            </a:r>
            <a:r>
              <a:rPr sz="2250" spc="535" dirty="0">
                <a:solidFill>
                  <a:srgbClr val="00948F"/>
                </a:solidFill>
                <a:latin typeface="Microsoft JhengHei UI"/>
                <a:cs typeface="Microsoft JhengHei UI"/>
              </a:rPr>
              <a:t>3</a:t>
            </a:r>
            <a:r>
              <a:rPr sz="2250" dirty="0">
                <a:solidFill>
                  <a:srgbClr val="00948F"/>
                </a:solidFill>
                <a:latin typeface="Microsoft JhengHei UI"/>
                <a:cs typeface="Microsoft JhengHei UI"/>
              </a:rPr>
              <a:t>	</a:t>
            </a:r>
            <a:r>
              <a:rPr sz="2950" spc="360" dirty="0">
                <a:latin typeface="Trebuchet MS"/>
                <a:cs typeface="Trebuchet MS"/>
              </a:rPr>
              <a:t>H</a:t>
            </a:r>
            <a:r>
              <a:rPr sz="2950" spc="165" dirty="0">
                <a:latin typeface="Trebuchet MS"/>
                <a:cs typeface="Trebuchet MS"/>
              </a:rPr>
              <a:t>o</a:t>
            </a:r>
            <a:r>
              <a:rPr sz="2950" spc="229" dirty="0">
                <a:latin typeface="Trebuchet MS"/>
                <a:cs typeface="Trebuchet MS"/>
              </a:rPr>
              <a:t>m</a:t>
            </a:r>
            <a:r>
              <a:rPr sz="2950" spc="30" dirty="0">
                <a:latin typeface="Trebuchet MS"/>
                <a:cs typeface="Trebuchet MS"/>
              </a:rPr>
              <a:t>e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7725" y="6284630"/>
            <a:ext cx="3115874" cy="4693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950" spc="200" dirty="0">
                <a:latin typeface="Trebuchet MS"/>
                <a:cs typeface="Trebuchet MS"/>
              </a:rPr>
              <a:t>Conclusion</a:t>
            </a:r>
            <a:endParaRPr sz="29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31300" y="4406606"/>
            <a:ext cx="493395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530" dirty="0">
                <a:solidFill>
                  <a:srgbClr val="00948F"/>
                </a:solidFill>
                <a:latin typeface="Microsoft JhengHei UI"/>
                <a:cs typeface="Microsoft JhengHei UI"/>
              </a:rPr>
              <a:t>0</a:t>
            </a:r>
            <a:r>
              <a:rPr sz="2250" spc="535" dirty="0">
                <a:solidFill>
                  <a:srgbClr val="00948F"/>
                </a:solidFill>
                <a:latin typeface="Microsoft JhengHei UI"/>
                <a:cs typeface="Microsoft JhengHei UI"/>
              </a:rPr>
              <a:t>4</a:t>
            </a:r>
            <a:endParaRPr sz="22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5350883"/>
            <a:ext cx="493395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530" dirty="0">
                <a:solidFill>
                  <a:srgbClr val="00948F"/>
                </a:solidFill>
                <a:latin typeface="Microsoft JhengHei UI"/>
                <a:cs typeface="Microsoft JhengHei UI"/>
              </a:rPr>
              <a:t>0</a:t>
            </a:r>
            <a:r>
              <a:rPr sz="2250" spc="535" dirty="0">
                <a:solidFill>
                  <a:srgbClr val="00948F"/>
                </a:solidFill>
                <a:latin typeface="Microsoft JhengHei UI"/>
                <a:cs typeface="Microsoft JhengHei UI"/>
              </a:rPr>
              <a:t>2</a:t>
            </a:r>
            <a:endParaRPr sz="22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31300" y="5350883"/>
            <a:ext cx="493395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530" dirty="0">
                <a:solidFill>
                  <a:srgbClr val="00948F"/>
                </a:solidFill>
                <a:latin typeface="Microsoft JhengHei UI"/>
                <a:cs typeface="Microsoft JhengHei UI"/>
              </a:rPr>
              <a:t>0</a:t>
            </a:r>
            <a:r>
              <a:rPr sz="2250" spc="535" dirty="0">
                <a:solidFill>
                  <a:srgbClr val="00948F"/>
                </a:solidFill>
                <a:latin typeface="Microsoft JhengHei UI"/>
                <a:cs typeface="Microsoft JhengHei UI"/>
              </a:rPr>
              <a:t>5</a:t>
            </a:r>
            <a:endParaRPr sz="22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31300" y="6372921"/>
            <a:ext cx="493395" cy="372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530" dirty="0">
                <a:solidFill>
                  <a:srgbClr val="00948F"/>
                </a:solidFill>
                <a:latin typeface="Microsoft JhengHei UI"/>
                <a:cs typeface="Microsoft JhengHei UI"/>
              </a:rPr>
              <a:t>0</a:t>
            </a:r>
            <a:r>
              <a:rPr sz="2250" spc="535" dirty="0">
                <a:solidFill>
                  <a:srgbClr val="00948F"/>
                </a:solidFill>
                <a:latin typeface="Microsoft JhengHei UI"/>
                <a:cs typeface="Microsoft JhengHei UI"/>
              </a:rPr>
              <a:t>6</a:t>
            </a:r>
            <a:endParaRPr sz="22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107" y="3430788"/>
            <a:ext cx="5900420" cy="3311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7300"/>
              </a:lnSpc>
              <a:spcBef>
                <a:spcPts val="95"/>
              </a:spcBef>
            </a:pPr>
            <a:r>
              <a:rPr sz="67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Ho</a:t>
            </a:r>
            <a:r>
              <a:rPr sz="6500" spc="15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67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el </a:t>
            </a:r>
            <a:r>
              <a:rPr sz="67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67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Accomoda</a:t>
            </a:r>
            <a:r>
              <a:rPr sz="6500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67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ion  </a:t>
            </a:r>
            <a:r>
              <a:rPr sz="6700" spc="22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6500" spc="220" dirty="0">
                <a:solidFill>
                  <a:srgbClr val="FFFFFF"/>
                </a:solidFill>
                <a:latin typeface="Trebuchet MS"/>
                <a:cs typeface="Trebuchet MS"/>
              </a:rPr>
              <a:t>yst</a:t>
            </a:r>
            <a:r>
              <a:rPr sz="6700" spc="220" dirty="0">
                <a:solidFill>
                  <a:srgbClr val="FFFFFF"/>
                </a:solidFill>
                <a:latin typeface="Lucida Sans Unicode"/>
                <a:cs typeface="Lucida Sans Unicode"/>
              </a:rPr>
              <a:t>em</a:t>
            </a:r>
            <a:endParaRPr sz="67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38573" y="2284099"/>
            <a:ext cx="8635365" cy="721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4540">
              <a:lnSpc>
                <a:spcPct val="117200"/>
              </a:lnSpc>
              <a:spcBef>
                <a:spcPts val="100"/>
              </a:spcBef>
              <a:buSzPct val="104166"/>
              <a:buFont typeface="Tahoma"/>
              <a:buChar char="•"/>
              <a:tabLst>
                <a:tab pos="149225" algn="l"/>
              </a:tabLst>
            </a:pPr>
            <a:r>
              <a:rPr sz="2400" spc="60" dirty="0">
                <a:latin typeface="Microsoft Sans Serif"/>
                <a:cs typeface="Microsoft Sans Serif"/>
              </a:rPr>
              <a:t>A</a:t>
            </a:r>
            <a:r>
              <a:rPr sz="2250" spc="60" dirty="0">
                <a:latin typeface="Tahoma"/>
                <a:cs typeface="Tahoma"/>
              </a:rPr>
              <a:t>s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 </a:t>
            </a:r>
            <a:r>
              <a:rPr sz="2400" spc="30" dirty="0">
                <a:latin typeface="Microsoft Sans Serif"/>
                <a:cs typeface="Microsoft Sans Serif"/>
              </a:rPr>
              <a:t>name </a:t>
            </a:r>
            <a:r>
              <a:rPr sz="2250" spc="50" dirty="0">
                <a:latin typeface="Tahoma"/>
                <a:cs typeface="Tahoma"/>
              </a:rPr>
              <a:t>s</a:t>
            </a:r>
            <a:r>
              <a:rPr sz="2400" spc="50" dirty="0">
                <a:latin typeface="Microsoft Sans Serif"/>
                <a:cs typeface="Microsoft Sans Serif"/>
              </a:rPr>
              <a:t>pecifie</a:t>
            </a:r>
            <a:r>
              <a:rPr sz="2250" spc="50" dirty="0">
                <a:latin typeface="Tahoma"/>
                <a:cs typeface="Tahoma"/>
              </a:rPr>
              <a:t>s </a:t>
            </a:r>
            <a:r>
              <a:rPr sz="2200" spc="30" dirty="0">
                <a:latin typeface="Lucida Sans Unicode"/>
                <a:cs typeface="Lucida Sans Unicode"/>
              </a:rPr>
              <a:t>“</a:t>
            </a:r>
            <a:r>
              <a:rPr sz="2400" spc="30" dirty="0">
                <a:latin typeface="Microsoft Sans Serif"/>
                <a:cs typeface="Microsoft Sans Serif"/>
              </a:rPr>
              <a:t>HOSTEL </a:t>
            </a:r>
            <a:r>
              <a:rPr sz="2400" spc="80" dirty="0">
                <a:latin typeface="Microsoft Sans Serif"/>
                <a:cs typeface="Microsoft Sans Serif"/>
              </a:rPr>
              <a:t>ACCOMMODATION 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Microsoft Sans Serif"/>
                <a:cs typeface="Microsoft Sans Serif"/>
              </a:rPr>
              <a:t>SYSTEM</a:t>
            </a:r>
            <a:r>
              <a:rPr sz="2200" spc="25" dirty="0">
                <a:latin typeface="Lucida Sans Unicode"/>
                <a:cs typeface="Lucida Sans Unicode"/>
              </a:rPr>
              <a:t>” </a:t>
            </a:r>
            <a:r>
              <a:rPr sz="2400" spc="65" dirty="0">
                <a:latin typeface="Microsoft Sans Serif"/>
                <a:cs typeface="Microsoft Sans Serif"/>
              </a:rPr>
              <a:t>i</a:t>
            </a:r>
            <a:r>
              <a:rPr sz="2250" spc="65" dirty="0">
                <a:latin typeface="Tahoma"/>
                <a:cs typeface="Tahoma"/>
              </a:rPr>
              <a:t>s </a:t>
            </a:r>
            <a:r>
              <a:rPr sz="2400" spc="-50" dirty="0">
                <a:latin typeface="Microsoft Sans Serif"/>
                <a:cs typeface="Microsoft Sans Serif"/>
              </a:rPr>
              <a:t>a </a:t>
            </a:r>
            <a:r>
              <a:rPr sz="2250" spc="75" dirty="0">
                <a:latin typeface="Tahoma"/>
                <a:cs typeface="Tahoma"/>
              </a:rPr>
              <a:t>s</a:t>
            </a:r>
            <a:r>
              <a:rPr sz="2400" spc="75" dirty="0">
                <a:latin typeface="Microsoft Sans Serif"/>
                <a:cs typeface="Microsoft Sans Serif"/>
              </a:rPr>
              <a:t>of</a:t>
            </a:r>
            <a:r>
              <a:rPr sz="2250" spc="75" dirty="0">
                <a:latin typeface="Tahoma"/>
                <a:cs typeface="Tahoma"/>
              </a:rPr>
              <a:t>tw</a:t>
            </a:r>
            <a:r>
              <a:rPr sz="2400" spc="75" dirty="0">
                <a:latin typeface="Microsoft Sans Serif"/>
                <a:cs typeface="Microsoft Sans Serif"/>
              </a:rPr>
              <a:t>a</a:t>
            </a:r>
            <a:r>
              <a:rPr sz="2250" spc="75" dirty="0">
                <a:latin typeface="Tahoma"/>
                <a:cs typeface="Tahoma"/>
              </a:rPr>
              <a:t>r</a:t>
            </a:r>
            <a:r>
              <a:rPr sz="2400" spc="75" dirty="0">
                <a:latin typeface="Microsoft Sans Serif"/>
                <a:cs typeface="Microsoft Sans Serif"/>
              </a:rPr>
              <a:t>e </a:t>
            </a:r>
            <a:r>
              <a:rPr sz="2400" spc="40" dirty="0">
                <a:latin typeface="Microsoft Sans Serif"/>
                <a:cs typeface="Microsoft Sans Serif"/>
              </a:rPr>
              <a:t>de</a:t>
            </a:r>
            <a:r>
              <a:rPr sz="2250" spc="40" dirty="0">
                <a:latin typeface="Tahoma"/>
                <a:cs typeface="Tahoma"/>
              </a:rPr>
              <a:t>v</a:t>
            </a:r>
            <a:r>
              <a:rPr sz="2400" spc="40" dirty="0">
                <a:latin typeface="Microsoft Sans Serif"/>
                <a:cs typeface="Microsoft Sans Serif"/>
              </a:rPr>
              <a:t>eloped </a:t>
            </a:r>
            <a:r>
              <a:rPr sz="2400" spc="150" dirty="0">
                <a:latin typeface="Microsoft Sans Serif"/>
                <a:cs typeface="Microsoft Sans Serif"/>
              </a:rPr>
              <a:t>fo</a:t>
            </a:r>
            <a:r>
              <a:rPr sz="2250" spc="150" dirty="0">
                <a:latin typeface="Tahoma"/>
                <a:cs typeface="Tahoma"/>
              </a:rPr>
              <a:t>r </a:t>
            </a:r>
            <a:r>
              <a:rPr sz="2400" spc="15" dirty="0">
                <a:latin typeface="Microsoft Sans Serif"/>
                <a:cs typeface="Microsoft Sans Serif"/>
              </a:rPr>
              <a:t>managing </a:t>
            </a:r>
            <a:r>
              <a:rPr sz="2250" spc="75" dirty="0">
                <a:latin typeface="Tahoma"/>
                <a:cs typeface="Tahoma"/>
              </a:rPr>
              <a:t>v</a:t>
            </a:r>
            <a:r>
              <a:rPr sz="2400" spc="75" dirty="0">
                <a:latin typeface="Microsoft Sans Serif"/>
                <a:cs typeface="Microsoft Sans Serif"/>
              </a:rPr>
              <a:t>a</a:t>
            </a:r>
            <a:r>
              <a:rPr sz="2250" spc="75" dirty="0">
                <a:latin typeface="Tahoma"/>
                <a:cs typeface="Tahoma"/>
              </a:rPr>
              <a:t>r</a:t>
            </a:r>
            <a:r>
              <a:rPr sz="2400" spc="75" dirty="0">
                <a:latin typeface="Microsoft Sans Serif"/>
                <a:cs typeface="Microsoft Sans Serif"/>
              </a:rPr>
              <a:t>io</a:t>
            </a:r>
            <a:r>
              <a:rPr sz="2250" spc="75" dirty="0">
                <a:latin typeface="Tahoma"/>
                <a:cs typeface="Tahoma"/>
              </a:rPr>
              <a:t>us </a:t>
            </a:r>
            <a:r>
              <a:rPr sz="2250" spc="-690" dirty="0">
                <a:latin typeface="Tahoma"/>
                <a:cs typeface="Tahoma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ac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i</a:t>
            </a:r>
            <a:r>
              <a:rPr sz="2250" spc="35" dirty="0">
                <a:latin typeface="Tahoma"/>
                <a:cs typeface="Tahoma"/>
              </a:rPr>
              <a:t>v</a:t>
            </a:r>
            <a:r>
              <a:rPr sz="2400" spc="35" dirty="0">
                <a:latin typeface="Microsoft Sans Serif"/>
                <a:cs typeface="Microsoft Sans Serif"/>
              </a:rPr>
              <a:t>i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ie</a:t>
            </a:r>
            <a:r>
              <a:rPr sz="2250" spc="35" dirty="0">
                <a:latin typeface="Tahoma"/>
                <a:cs typeface="Tahoma"/>
              </a:rPr>
              <a:t>s</a:t>
            </a:r>
            <a:r>
              <a:rPr sz="2250" spc="-10" dirty="0">
                <a:latin typeface="Tahoma"/>
                <a:cs typeface="Tahoma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in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ho</a:t>
            </a:r>
            <a:r>
              <a:rPr sz="2250" spc="70" dirty="0">
                <a:latin typeface="Tahoma"/>
                <a:cs typeface="Tahoma"/>
              </a:rPr>
              <a:t>st</a:t>
            </a:r>
            <a:r>
              <a:rPr sz="2400" spc="70" dirty="0">
                <a:latin typeface="Microsoft Sans Serif"/>
                <a:cs typeface="Microsoft Sans Serif"/>
              </a:rPr>
              <a:t>el</a:t>
            </a:r>
            <a:r>
              <a:rPr sz="2200" spc="70" dirty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ahoma"/>
              <a:buChar char="•"/>
            </a:pPr>
            <a:endParaRPr sz="2000">
              <a:latin typeface="Lucida Sans Unicode"/>
              <a:cs typeface="Lucida Sans Unicode"/>
            </a:endParaRPr>
          </a:p>
          <a:p>
            <a:pPr marL="12700" marR="1406525">
              <a:lnSpc>
                <a:spcPct val="117200"/>
              </a:lnSpc>
              <a:buSzPct val="104166"/>
              <a:buFont typeface="Tahoma"/>
              <a:buChar char="•"/>
              <a:tabLst>
                <a:tab pos="149225" algn="l"/>
              </a:tabLst>
            </a:pPr>
            <a:r>
              <a:rPr sz="2400" spc="100" dirty="0">
                <a:latin typeface="Microsoft Sans Serif"/>
                <a:cs typeface="Microsoft Sans Serif"/>
              </a:rPr>
              <a:t>Fo</a:t>
            </a:r>
            <a:r>
              <a:rPr sz="2250" spc="100" dirty="0">
                <a:latin typeface="Tahoma"/>
                <a:cs typeface="Tahoma"/>
              </a:rPr>
              <a:t>r</a:t>
            </a:r>
            <a:r>
              <a:rPr sz="2250" spc="-5" dirty="0">
                <a:latin typeface="Tahoma"/>
                <a:cs typeface="Tahoma"/>
              </a:rPr>
              <a:t>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pa</a:t>
            </a:r>
            <a:r>
              <a:rPr sz="2250" spc="45" dirty="0">
                <a:latin typeface="Tahoma"/>
                <a:cs typeface="Tahoma"/>
              </a:rPr>
              <a:t>st</a:t>
            </a:r>
            <a:r>
              <a:rPr sz="2250" spc="-5" dirty="0">
                <a:latin typeface="Tahoma"/>
                <a:cs typeface="Tahoma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fe</a:t>
            </a:r>
            <a:r>
              <a:rPr sz="2250" spc="85" dirty="0">
                <a:latin typeface="Tahoma"/>
                <a:cs typeface="Tahoma"/>
              </a:rPr>
              <a:t>w</a:t>
            </a:r>
            <a:r>
              <a:rPr sz="2250" spc="-5" dirty="0">
                <a:latin typeface="Tahoma"/>
                <a:cs typeface="Tahoma"/>
              </a:rPr>
              <a:t> </a:t>
            </a:r>
            <a:r>
              <a:rPr sz="2250" spc="60" dirty="0">
                <a:latin typeface="Tahoma"/>
                <a:cs typeface="Tahoma"/>
              </a:rPr>
              <a:t>y</a:t>
            </a:r>
            <a:r>
              <a:rPr sz="2400" spc="60" dirty="0">
                <a:latin typeface="Microsoft Sans Serif"/>
                <a:cs typeface="Microsoft Sans Serif"/>
              </a:rPr>
              <a:t>ea</a:t>
            </a:r>
            <a:r>
              <a:rPr sz="2250" spc="60" dirty="0">
                <a:latin typeface="Tahoma"/>
                <a:cs typeface="Tahoma"/>
              </a:rPr>
              <a:t>rs</a:t>
            </a:r>
            <a:r>
              <a:rPr sz="2200" spc="60" dirty="0">
                <a:latin typeface="Lucida Sans Unicode"/>
                <a:cs typeface="Lucida Sans Unicode"/>
              </a:rPr>
              <a:t>,</a:t>
            </a:r>
            <a:r>
              <a:rPr sz="2200" spc="5" dirty="0">
                <a:latin typeface="Lucida Sans Unicode"/>
                <a:cs typeface="Lucida Sans Unicode"/>
              </a:rPr>
              <a:t>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n</a:t>
            </a:r>
            <a:r>
              <a:rPr sz="2250" spc="95" dirty="0">
                <a:latin typeface="Tahoma"/>
                <a:cs typeface="Tahoma"/>
              </a:rPr>
              <a:t>u</a:t>
            </a:r>
            <a:r>
              <a:rPr sz="2400" spc="95" dirty="0">
                <a:latin typeface="Microsoft Sans Serif"/>
                <a:cs typeface="Microsoft Sans Serif"/>
              </a:rPr>
              <a:t>mbe</a:t>
            </a:r>
            <a:r>
              <a:rPr sz="2250" spc="95" dirty="0">
                <a:latin typeface="Tahoma"/>
                <a:cs typeface="Tahoma"/>
              </a:rPr>
              <a:t>r</a:t>
            </a:r>
            <a:r>
              <a:rPr sz="2250" spc="-5" dirty="0">
                <a:latin typeface="Tahoma"/>
                <a:cs typeface="Tahoma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of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ed</a:t>
            </a:r>
            <a:r>
              <a:rPr sz="2250" spc="40" dirty="0">
                <a:latin typeface="Tahoma"/>
                <a:cs typeface="Tahoma"/>
              </a:rPr>
              <a:t>u</a:t>
            </a:r>
            <a:r>
              <a:rPr sz="2400" spc="40" dirty="0">
                <a:latin typeface="Microsoft Sans Serif"/>
                <a:cs typeface="Microsoft Sans Serif"/>
              </a:rPr>
              <a:t>ca</a:t>
            </a:r>
            <a:r>
              <a:rPr sz="2250" spc="40" dirty="0">
                <a:latin typeface="Tahoma"/>
                <a:cs typeface="Tahoma"/>
              </a:rPr>
              <a:t>t</a:t>
            </a:r>
            <a:r>
              <a:rPr sz="2400" spc="40" dirty="0">
                <a:latin typeface="Microsoft Sans Serif"/>
                <a:cs typeface="Microsoft Sans Serif"/>
              </a:rPr>
              <a:t>ional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in</a:t>
            </a:r>
            <a:r>
              <a:rPr sz="2250" spc="70" dirty="0">
                <a:latin typeface="Tahoma"/>
                <a:cs typeface="Tahoma"/>
              </a:rPr>
              <a:t>st</a:t>
            </a:r>
            <a:r>
              <a:rPr sz="2400" spc="70" dirty="0">
                <a:latin typeface="Microsoft Sans Serif"/>
                <a:cs typeface="Microsoft Sans Serif"/>
              </a:rPr>
              <a:t>i</a:t>
            </a:r>
            <a:r>
              <a:rPr sz="2250" spc="70" dirty="0">
                <a:latin typeface="Tahoma"/>
                <a:cs typeface="Tahoma"/>
              </a:rPr>
              <a:t>tut</a:t>
            </a:r>
            <a:r>
              <a:rPr sz="2400" spc="70" dirty="0">
                <a:latin typeface="Microsoft Sans Serif"/>
                <a:cs typeface="Microsoft Sans Serif"/>
              </a:rPr>
              <a:t>ion</a:t>
            </a:r>
            <a:r>
              <a:rPr sz="2250" spc="70" dirty="0">
                <a:latin typeface="Tahoma"/>
                <a:cs typeface="Tahoma"/>
              </a:rPr>
              <a:t>s</a:t>
            </a:r>
            <a:r>
              <a:rPr sz="2250" spc="-10" dirty="0">
                <a:latin typeface="Tahoma"/>
                <a:cs typeface="Tahoma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a</a:t>
            </a:r>
            <a:r>
              <a:rPr sz="2250" spc="35" dirty="0">
                <a:latin typeface="Tahoma"/>
                <a:cs typeface="Tahoma"/>
              </a:rPr>
              <a:t>r</a:t>
            </a:r>
            <a:r>
              <a:rPr sz="2400" spc="35" dirty="0">
                <a:latin typeface="Microsoft Sans Serif"/>
                <a:cs typeface="Microsoft Sans Serif"/>
              </a:rPr>
              <a:t>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inc</a:t>
            </a:r>
            <a:r>
              <a:rPr sz="2250" spc="40" dirty="0">
                <a:latin typeface="Tahoma"/>
                <a:cs typeface="Tahoma"/>
              </a:rPr>
              <a:t>r</a:t>
            </a:r>
            <a:r>
              <a:rPr sz="2400" spc="40" dirty="0">
                <a:latin typeface="Microsoft Sans Serif"/>
                <a:cs typeface="Microsoft Sans Serif"/>
              </a:rPr>
              <a:t>ea</a:t>
            </a:r>
            <a:r>
              <a:rPr sz="2250" spc="40" dirty="0">
                <a:latin typeface="Tahoma"/>
                <a:cs typeface="Tahoma"/>
              </a:rPr>
              <a:t>s</a:t>
            </a:r>
            <a:r>
              <a:rPr sz="2400" spc="40" dirty="0">
                <a:latin typeface="Microsoft Sans Serif"/>
                <a:cs typeface="Microsoft Sans Serif"/>
              </a:rPr>
              <a:t>ing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250" spc="85" dirty="0">
                <a:latin typeface="Tahoma"/>
                <a:cs typeface="Tahoma"/>
              </a:rPr>
              <a:t>r</a:t>
            </a:r>
            <a:r>
              <a:rPr sz="2400" spc="85" dirty="0">
                <a:latin typeface="Microsoft Sans Serif"/>
                <a:cs typeface="Microsoft Sans Serif"/>
              </a:rPr>
              <a:t>apidl</a:t>
            </a:r>
            <a:r>
              <a:rPr sz="2250" spc="85" dirty="0">
                <a:latin typeface="Tahoma"/>
                <a:cs typeface="Tahoma"/>
              </a:rPr>
              <a:t>y</a:t>
            </a:r>
            <a:r>
              <a:rPr sz="2200" spc="85" dirty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ahoma"/>
              <a:buChar char="•"/>
            </a:pPr>
            <a:endParaRPr sz="2000">
              <a:latin typeface="Lucida Sans Unicode"/>
              <a:cs typeface="Lucida Sans Unicode"/>
            </a:endParaRPr>
          </a:p>
          <a:p>
            <a:pPr marL="12700" marR="358775">
              <a:lnSpc>
                <a:spcPct val="117200"/>
              </a:lnSpc>
              <a:buSzPct val="104166"/>
              <a:buFont typeface="Tahoma"/>
              <a:buChar char="•"/>
              <a:tabLst>
                <a:tab pos="149225" algn="l"/>
              </a:tabLst>
            </a:pPr>
            <a:r>
              <a:rPr sz="2400" spc="65" dirty="0">
                <a:latin typeface="Microsoft Sans Serif"/>
                <a:cs typeface="Microsoft Sans Serif"/>
              </a:rPr>
              <a:t>The</a:t>
            </a:r>
            <a:r>
              <a:rPr sz="2250" spc="65" dirty="0">
                <a:latin typeface="Tahoma"/>
                <a:cs typeface="Tahoma"/>
              </a:rPr>
              <a:t>r</a:t>
            </a:r>
            <a:r>
              <a:rPr sz="2400" spc="65" dirty="0">
                <a:latin typeface="Microsoft Sans Serif"/>
                <a:cs typeface="Microsoft Sans Serif"/>
              </a:rPr>
              <a:t>eb</a:t>
            </a:r>
            <a:r>
              <a:rPr sz="2250" spc="65" dirty="0">
                <a:latin typeface="Tahoma"/>
                <a:cs typeface="Tahoma"/>
              </a:rPr>
              <a:t>y</a:t>
            </a:r>
            <a:r>
              <a:rPr sz="2250" spc="-5" dirty="0">
                <a:latin typeface="Tahoma"/>
                <a:cs typeface="Tahoma"/>
              </a:rPr>
              <a:t>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n</a:t>
            </a:r>
            <a:r>
              <a:rPr sz="2250" spc="95" dirty="0">
                <a:latin typeface="Tahoma"/>
                <a:cs typeface="Tahoma"/>
              </a:rPr>
              <a:t>u</a:t>
            </a:r>
            <a:r>
              <a:rPr sz="2400" spc="95" dirty="0">
                <a:latin typeface="Microsoft Sans Serif"/>
                <a:cs typeface="Microsoft Sans Serif"/>
              </a:rPr>
              <a:t>mbe</a:t>
            </a:r>
            <a:r>
              <a:rPr sz="2250" spc="95" dirty="0">
                <a:latin typeface="Tahoma"/>
                <a:cs typeface="Tahoma"/>
              </a:rPr>
              <a:t>r</a:t>
            </a:r>
            <a:r>
              <a:rPr sz="2250" dirty="0">
                <a:latin typeface="Tahoma"/>
                <a:cs typeface="Tahoma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of</a:t>
            </a:r>
            <a:r>
              <a:rPr sz="2400" spc="60" dirty="0">
                <a:latin typeface="Microsoft Sans Serif"/>
                <a:cs typeface="Microsoft Sans Serif"/>
              </a:rPr>
              <a:t> ho</a:t>
            </a:r>
            <a:r>
              <a:rPr sz="2250" spc="60" dirty="0">
                <a:latin typeface="Tahoma"/>
                <a:cs typeface="Tahoma"/>
              </a:rPr>
              <a:t>st</a:t>
            </a:r>
            <a:r>
              <a:rPr sz="2400" spc="60" dirty="0">
                <a:latin typeface="Microsoft Sans Serif"/>
                <a:cs typeface="Microsoft Sans Serif"/>
              </a:rPr>
              <a:t>el</a:t>
            </a:r>
            <a:r>
              <a:rPr sz="2250" spc="60" dirty="0">
                <a:latin typeface="Tahoma"/>
                <a:cs typeface="Tahoma"/>
              </a:rPr>
              <a:t>s</a:t>
            </a:r>
            <a:r>
              <a:rPr sz="2250" dirty="0">
                <a:latin typeface="Tahoma"/>
                <a:cs typeface="Tahoma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a</a:t>
            </a:r>
            <a:r>
              <a:rPr sz="2250" spc="35" dirty="0">
                <a:latin typeface="Tahoma"/>
                <a:cs typeface="Tahoma"/>
              </a:rPr>
              <a:t>r</a:t>
            </a:r>
            <a:r>
              <a:rPr sz="2400" spc="35" dirty="0">
                <a:latin typeface="Microsoft Sans Serif"/>
                <a:cs typeface="Microsoft Sans Serif"/>
              </a:rPr>
              <a:t>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al</a:t>
            </a:r>
            <a:r>
              <a:rPr sz="2250" spc="45" dirty="0">
                <a:latin typeface="Tahoma"/>
                <a:cs typeface="Tahoma"/>
              </a:rPr>
              <a:t>s</a:t>
            </a:r>
            <a:r>
              <a:rPr sz="2400" spc="45" dirty="0">
                <a:latin typeface="Microsoft Sans Serif"/>
                <a:cs typeface="Microsoft Sans Serif"/>
              </a:rPr>
              <a:t>o</a:t>
            </a:r>
            <a:r>
              <a:rPr sz="2400" spc="65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inc</a:t>
            </a:r>
            <a:r>
              <a:rPr sz="2250" spc="40" dirty="0">
                <a:latin typeface="Tahoma"/>
                <a:cs typeface="Tahoma"/>
              </a:rPr>
              <a:t>r</a:t>
            </a:r>
            <a:r>
              <a:rPr sz="2400" spc="40" dirty="0">
                <a:latin typeface="Microsoft Sans Serif"/>
                <a:cs typeface="Microsoft Sans Serif"/>
              </a:rPr>
              <a:t>ea</a:t>
            </a:r>
            <a:r>
              <a:rPr sz="2250" spc="40" dirty="0">
                <a:latin typeface="Tahoma"/>
                <a:cs typeface="Tahoma"/>
              </a:rPr>
              <a:t>s</a:t>
            </a:r>
            <a:r>
              <a:rPr sz="2400" spc="40" dirty="0">
                <a:latin typeface="Microsoft Sans Serif"/>
                <a:cs typeface="Microsoft Sans Serif"/>
              </a:rPr>
              <a:t>ing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fo</a:t>
            </a:r>
            <a:r>
              <a:rPr sz="2250" spc="150" dirty="0">
                <a:latin typeface="Tahoma"/>
                <a:cs typeface="Tahoma"/>
              </a:rPr>
              <a:t>r</a:t>
            </a:r>
            <a:r>
              <a:rPr sz="2250" dirty="0">
                <a:latin typeface="Tahoma"/>
                <a:cs typeface="Tahoma"/>
              </a:rPr>
              <a:t>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accommoda</a:t>
            </a:r>
            <a:r>
              <a:rPr sz="2250" spc="55" dirty="0">
                <a:latin typeface="Tahoma"/>
                <a:cs typeface="Tahoma"/>
              </a:rPr>
              <a:t>t</a:t>
            </a:r>
            <a:r>
              <a:rPr sz="2400" spc="55" dirty="0">
                <a:latin typeface="Microsoft Sans Serif"/>
                <a:cs typeface="Microsoft Sans Serif"/>
              </a:rPr>
              <a:t>ion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of</a:t>
            </a:r>
            <a:r>
              <a:rPr sz="2400" spc="65" dirty="0">
                <a:latin typeface="Microsoft Sans Serif"/>
                <a:cs typeface="Microsoft Sans Serif"/>
              </a:rPr>
              <a:t>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250" spc="70" dirty="0">
                <a:latin typeface="Tahoma"/>
                <a:cs typeface="Tahoma"/>
              </a:rPr>
              <a:t>stu</a:t>
            </a:r>
            <a:r>
              <a:rPr sz="2400" spc="70" dirty="0">
                <a:latin typeface="Microsoft Sans Serif"/>
                <a:cs typeface="Microsoft Sans Serif"/>
              </a:rPr>
              <a:t>den</a:t>
            </a:r>
            <a:r>
              <a:rPr sz="2250" spc="70" dirty="0">
                <a:latin typeface="Tahoma"/>
                <a:cs typeface="Tahoma"/>
              </a:rPr>
              <a:t>ts</a:t>
            </a:r>
            <a:r>
              <a:rPr sz="2250" dirty="0">
                <a:latin typeface="Tahoma"/>
                <a:cs typeface="Tahoma"/>
              </a:rPr>
              <a:t> </a:t>
            </a:r>
            <a:r>
              <a:rPr sz="2250" spc="65" dirty="0">
                <a:latin typeface="Tahoma"/>
                <a:cs typeface="Tahoma"/>
              </a:rPr>
              <a:t>stu</a:t>
            </a:r>
            <a:r>
              <a:rPr sz="2400" spc="65" dirty="0">
                <a:latin typeface="Microsoft Sans Serif"/>
                <a:cs typeface="Microsoft Sans Serif"/>
              </a:rPr>
              <a:t>d</a:t>
            </a:r>
            <a:r>
              <a:rPr sz="2250" spc="65" dirty="0">
                <a:latin typeface="Tahoma"/>
                <a:cs typeface="Tahoma"/>
              </a:rPr>
              <a:t>y</a:t>
            </a:r>
            <a:r>
              <a:rPr sz="2400" spc="65" dirty="0">
                <a:latin typeface="Microsoft Sans Serif"/>
                <a:cs typeface="Microsoft Sans Serif"/>
              </a:rPr>
              <a:t>ing</a:t>
            </a:r>
            <a:r>
              <a:rPr sz="2400" spc="60" dirty="0">
                <a:latin typeface="Microsoft Sans Serif"/>
                <a:cs typeface="Microsoft Sans Serif"/>
              </a:rPr>
              <a:t> in</a:t>
            </a:r>
            <a:r>
              <a:rPr sz="2400" spc="65" dirty="0">
                <a:latin typeface="Microsoft Sans Serif"/>
                <a:cs typeface="Microsoft Sans Serif"/>
              </a:rPr>
              <a:t>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in</a:t>
            </a:r>
            <a:r>
              <a:rPr sz="2250" spc="75" dirty="0">
                <a:latin typeface="Tahoma"/>
                <a:cs typeface="Tahoma"/>
              </a:rPr>
              <a:t>st</a:t>
            </a:r>
            <a:r>
              <a:rPr sz="2400" spc="75" dirty="0">
                <a:latin typeface="Microsoft Sans Serif"/>
                <a:cs typeface="Microsoft Sans Serif"/>
              </a:rPr>
              <a:t>i</a:t>
            </a:r>
            <a:r>
              <a:rPr sz="2250" spc="75" dirty="0">
                <a:latin typeface="Tahoma"/>
                <a:cs typeface="Tahoma"/>
              </a:rPr>
              <a:t>tut</a:t>
            </a:r>
            <a:r>
              <a:rPr sz="2400" spc="75" dirty="0">
                <a:latin typeface="Microsoft Sans Serif"/>
                <a:cs typeface="Microsoft Sans Serif"/>
              </a:rPr>
              <a:t>ion</a:t>
            </a:r>
            <a:r>
              <a:rPr sz="2200" spc="75" dirty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ahoma"/>
              <a:buChar char="•"/>
            </a:pPr>
            <a:endParaRPr sz="3450">
              <a:latin typeface="Lucida Sans Unicode"/>
              <a:cs typeface="Lucida Sans Unicode"/>
            </a:endParaRPr>
          </a:p>
          <a:p>
            <a:pPr marL="12700" marR="529590" algn="just">
              <a:lnSpc>
                <a:spcPct val="117200"/>
              </a:lnSpc>
              <a:buSzPct val="104166"/>
              <a:buFont typeface="Tahoma"/>
              <a:buChar char="•"/>
              <a:tabLst>
                <a:tab pos="149225" algn="l"/>
              </a:tabLst>
            </a:pPr>
            <a:r>
              <a:rPr sz="2400" spc="60" dirty="0">
                <a:latin typeface="Microsoft Sans Serif"/>
                <a:cs typeface="Microsoft Sans Serif"/>
              </a:rPr>
              <a:t>And </a:t>
            </a:r>
            <a:r>
              <a:rPr sz="2400" spc="20" dirty="0">
                <a:latin typeface="Microsoft Sans Serif"/>
                <a:cs typeface="Microsoft Sans Serif"/>
              </a:rPr>
              <a:t>hence </a:t>
            </a:r>
            <a:r>
              <a:rPr sz="2250" spc="50" dirty="0">
                <a:latin typeface="Tahoma"/>
                <a:cs typeface="Tahoma"/>
              </a:rPr>
              <a:t>t</a:t>
            </a:r>
            <a:r>
              <a:rPr sz="2400" spc="50" dirty="0">
                <a:latin typeface="Microsoft Sans Serif"/>
                <a:cs typeface="Microsoft Sans Serif"/>
              </a:rPr>
              <a:t>he</a:t>
            </a:r>
            <a:r>
              <a:rPr sz="2250" spc="50" dirty="0">
                <a:latin typeface="Tahoma"/>
                <a:cs typeface="Tahoma"/>
              </a:rPr>
              <a:t>r</a:t>
            </a:r>
            <a:r>
              <a:rPr sz="2400" spc="50" dirty="0">
                <a:latin typeface="Microsoft Sans Serif"/>
                <a:cs typeface="Microsoft Sans Serif"/>
              </a:rPr>
              <a:t>e </a:t>
            </a:r>
            <a:r>
              <a:rPr sz="2400" spc="65" dirty="0">
                <a:latin typeface="Microsoft Sans Serif"/>
                <a:cs typeface="Microsoft Sans Serif"/>
              </a:rPr>
              <a:t>i</a:t>
            </a:r>
            <a:r>
              <a:rPr sz="2250" spc="65" dirty="0">
                <a:latin typeface="Tahoma"/>
                <a:cs typeface="Tahoma"/>
              </a:rPr>
              <a:t>s </a:t>
            </a:r>
            <a:r>
              <a:rPr sz="2400" spc="-50" dirty="0">
                <a:latin typeface="Microsoft Sans Serif"/>
                <a:cs typeface="Microsoft Sans Serif"/>
              </a:rPr>
              <a:t>a </a:t>
            </a:r>
            <a:r>
              <a:rPr sz="2400" spc="80" dirty="0">
                <a:latin typeface="Microsoft Sans Serif"/>
                <a:cs typeface="Microsoft Sans Serif"/>
              </a:rPr>
              <a:t>lo</a:t>
            </a:r>
            <a:r>
              <a:rPr sz="2250" spc="80" dirty="0">
                <a:latin typeface="Tahoma"/>
                <a:cs typeface="Tahoma"/>
              </a:rPr>
              <a:t>t </a:t>
            </a:r>
            <a:r>
              <a:rPr sz="2400" spc="130" dirty="0">
                <a:latin typeface="Microsoft Sans Serif"/>
                <a:cs typeface="Microsoft Sans Serif"/>
              </a:rPr>
              <a:t>of </a:t>
            </a:r>
            <a:r>
              <a:rPr sz="2250" spc="65" dirty="0">
                <a:latin typeface="Tahoma"/>
                <a:cs typeface="Tahoma"/>
              </a:rPr>
              <a:t>str</a:t>
            </a:r>
            <a:r>
              <a:rPr sz="2400" spc="65" dirty="0">
                <a:latin typeface="Microsoft Sans Serif"/>
                <a:cs typeface="Microsoft Sans Serif"/>
              </a:rPr>
              <a:t>ain </a:t>
            </a:r>
            <a:r>
              <a:rPr sz="2400" spc="70" dirty="0">
                <a:latin typeface="Microsoft Sans Serif"/>
                <a:cs typeface="Microsoft Sans Serif"/>
              </a:rPr>
              <a:t>on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 </a:t>
            </a:r>
            <a:r>
              <a:rPr sz="2400" spc="75" dirty="0">
                <a:latin typeface="Microsoft Sans Serif"/>
                <a:cs typeface="Microsoft Sans Serif"/>
              </a:rPr>
              <a:t>pe</a:t>
            </a:r>
            <a:r>
              <a:rPr sz="2250" spc="75" dirty="0">
                <a:latin typeface="Tahoma"/>
                <a:cs typeface="Tahoma"/>
              </a:rPr>
              <a:t>rs</a:t>
            </a:r>
            <a:r>
              <a:rPr sz="2400" spc="75" dirty="0">
                <a:latin typeface="Microsoft Sans Serif"/>
                <a:cs typeface="Microsoft Sans Serif"/>
              </a:rPr>
              <a:t>on </a:t>
            </a:r>
            <a:r>
              <a:rPr sz="2250" spc="85" dirty="0">
                <a:latin typeface="Tahoma"/>
                <a:cs typeface="Tahoma"/>
              </a:rPr>
              <a:t>w</a:t>
            </a:r>
            <a:r>
              <a:rPr sz="2400" spc="85" dirty="0">
                <a:latin typeface="Microsoft Sans Serif"/>
                <a:cs typeface="Microsoft Sans Serif"/>
              </a:rPr>
              <a:t>ho </a:t>
            </a:r>
            <a:r>
              <a:rPr sz="2400" spc="35" dirty="0">
                <a:latin typeface="Microsoft Sans Serif"/>
                <a:cs typeface="Microsoft Sans Serif"/>
              </a:rPr>
              <a:t>a</a:t>
            </a:r>
            <a:r>
              <a:rPr sz="2250" spc="35" dirty="0">
                <a:latin typeface="Tahoma"/>
                <a:cs typeface="Tahoma"/>
              </a:rPr>
              <a:t>r</a:t>
            </a:r>
            <a:r>
              <a:rPr sz="2400" spc="35" dirty="0">
                <a:latin typeface="Microsoft Sans Serif"/>
                <a:cs typeface="Microsoft Sans Serif"/>
              </a:rPr>
              <a:t>e 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250" spc="75" dirty="0">
                <a:latin typeface="Tahoma"/>
                <a:cs typeface="Tahoma"/>
              </a:rPr>
              <a:t>ru</a:t>
            </a:r>
            <a:r>
              <a:rPr sz="2400" spc="75" dirty="0">
                <a:latin typeface="Microsoft Sans Serif"/>
                <a:cs typeface="Microsoft Sans Serif"/>
              </a:rPr>
              <a:t>nning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 </a:t>
            </a:r>
            <a:r>
              <a:rPr sz="2400" spc="55" dirty="0">
                <a:latin typeface="Microsoft Sans Serif"/>
                <a:cs typeface="Microsoft Sans Serif"/>
              </a:rPr>
              <a:t>ho</a:t>
            </a:r>
            <a:r>
              <a:rPr sz="2250" spc="55" dirty="0">
                <a:latin typeface="Tahoma"/>
                <a:cs typeface="Tahoma"/>
              </a:rPr>
              <a:t>st</a:t>
            </a:r>
            <a:r>
              <a:rPr sz="2400" spc="55" dirty="0">
                <a:latin typeface="Microsoft Sans Serif"/>
                <a:cs typeface="Microsoft Sans Serif"/>
              </a:rPr>
              <a:t>el </a:t>
            </a:r>
            <a:r>
              <a:rPr sz="2400" spc="30" dirty="0">
                <a:latin typeface="Microsoft Sans Serif"/>
                <a:cs typeface="Microsoft Sans Serif"/>
              </a:rPr>
              <a:t>and </a:t>
            </a:r>
            <a:r>
              <a:rPr sz="2250" spc="75" dirty="0">
                <a:latin typeface="Tahoma"/>
                <a:cs typeface="Tahoma"/>
              </a:rPr>
              <a:t>s</a:t>
            </a:r>
            <a:r>
              <a:rPr sz="2400" spc="75" dirty="0">
                <a:latin typeface="Microsoft Sans Serif"/>
                <a:cs typeface="Microsoft Sans Serif"/>
              </a:rPr>
              <a:t>of</a:t>
            </a:r>
            <a:r>
              <a:rPr sz="2250" spc="75" dirty="0">
                <a:latin typeface="Tahoma"/>
                <a:cs typeface="Tahoma"/>
              </a:rPr>
              <a:t>tw</a:t>
            </a:r>
            <a:r>
              <a:rPr sz="2400" spc="75" dirty="0">
                <a:latin typeface="Microsoft Sans Serif"/>
                <a:cs typeface="Microsoft Sans Serif"/>
              </a:rPr>
              <a:t>a</a:t>
            </a:r>
            <a:r>
              <a:rPr sz="2250" spc="75" dirty="0">
                <a:latin typeface="Tahoma"/>
                <a:cs typeface="Tahoma"/>
              </a:rPr>
              <a:t>r</a:t>
            </a:r>
            <a:r>
              <a:rPr sz="2400" spc="75" dirty="0">
                <a:latin typeface="Microsoft Sans Serif"/>
                <a:cs typeface="Microsoft Sans Serif"/>
              </a:rPr>
              <a:t>e </a:t>
            </a:r>
            <a:r>
              <a:rPr sz="2400" spc="65" dirty="0">
                <a:latin typeface="Microsoft Sans Serif"/>
                <a:cs typeface="Microsoft Sans Serif"/>
              </a:rPr>
              <a:t>i</a:t>
            </a:r>
            <a:r>
              <a:rPr sz="2250" spc="65" dirty="0">
                <a:latin typeface="Tahoma"/>
                <a:cs typeface="Tahoma"/>
              </a:rPr>
              <a:t>s </a:t>
            </a:r>
            <a:r>
              <a:rPr sz="2400" spc="70" dirty="0">
                <a:latin typeface="Microsoft Sans Serif"/>
                <a:cs typeface="Microsoft Sans Serif"/>
              </a:rPr>
              <a:t>no</a:t>
            </a:r>
            <a:r>
              <a:rPr sz="2250" spc="70" dirty="0">
                <a:latin typeface="Tahoma"/>
                <a:cs typeface="Tahoma"/>
              </a:rPr>
              <a:t>t </a:t>
            </a:r>
            <a:r>
              <a:rPr sz="2250" spc="80" dirty="0">
                <a:latin typeface="Tahoma"/>
                <a:cs typeface="Tahoma"/>
              </a:rPr>
              <a:t>usu</a:t>
            </a:r>
            <a:r>
              <a:rPr sz="2400" spc="80" dirty="0">
                <a:latin typeface="Microsoft Sans Serif"/>
                <a:cs typeface="Microsoft Sans Serif"/>
              </a:rPr>
              <a:t>all</a:t>
            </a:r>
            <a:r>
              <a:rPr sz="2250" spc="80" dirty="0">
                <a:latin typeface="Tahoma"/>
                <a:cs typeface="Tahoma"/>
              </a:rPr>
              <a:t>y </a:t>
            </a:r>
            <a:r>
              <a:rPr sz="2250" spc="65" dirty="0">
                <a:latin typeface="Tahoma"/>
                <a:cs typeface="Tahoma"/>
              </a:rPr>
              <a:t>us</a:t>
            </a:r>
            <a:r>
              <a:rPr sz="2400" spc="65" dirty="0">
                <a:latin typeface="Microsoft Sans Serif"/>
                <a:cs typeface="Microsoft Sans Serif"/>
              </a:rPr>
              <a:t>ed </a:t>
            </a:r>
            <a:r>
              <a:rPr sz="2400" spc="60" dirty="0">
                <a:latin typeface="Microsoft Sans Serif"/>
                <a:cs typeface="Microsoft Sans Serif"/>
              </a:rPr>
              <a:t>in </a:t>
            </a:r>
            <a:r>
              <a:rPr sz="2250" spc="70" dirty="0">
                <a:latin typeface="Tahoma"/>
                <a:cs typeface="Tahoma"/>
              </a:rPr>
              <a:t>t</a:t>
            </a:r>
            <a:r>
              <a:rPr sz="2400" spc="70" dirty="0">
                <a:latin typeface="Microsoft Sans Serif"/>
                <a:cs typeface="Microsoft Sans Serif"/>
              </a:rPr>
              <a:t>hi</a:t>
            </a:r>
            <a:r>
              <a:rPr sz="2250" spc="70" dirty="0">
                <a:latin typeface="Tahoma"/>
                <a:cs typeface="Tahoma"/>
              </a:rPr>
              <a:t>s </a:t>
            </a:r>
            <a:r>
              <a:rPr sz="2250" spc="-690" dirty="0">
                <a:latin typeface="Tahoma"/>
                <a:cs typeface="Tahoma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con</a:t>
            </a:r>
            <a:r>
              <a:rPr sz="2250" spc="50" dirty="0">
                <a:latin typeface="Tahoma"/>
                <a:cs typeface="Tahoma"/>
              </a:rPr>
              <a:t>t</a:t>
            </a:r>
            <a:r>
              <a:rPr sz="2400" spc="50" dirty="0">
                <a:latin typeface="Microsoft Sans Serif"/>
                <a:cs typeface="Microsoft Sans Serif"/>
              </a:rPr>
              <a:t>e</a:t>
            </a:r>
            <a:r>
              <a:rPr sz="2250" spc="50" dirty="0">
                <a:latin typeface="Tahoma"/>
                <a:cs typeface="Tahoma"/>
              </a:rPr>
              <a:t>xt</a:t>
            </a:r>
            <a:r>
              <a:rPr sz="2200" spc="50" dirty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12700" marR="5080">
              <a:lnSpc>
                <a:spcPct val="117200"/>
              </a:lnSpc>
              <a:spcBef>
                <a:spcPts val="1135"/>
              </a:spcBef>
              <a:buSzPct val="104166"/>
              <a:buFont typeface="Tahoma"/>
              <a:buChar char="•"/>
              <a:tabLst>
                <a:tab pos="149225" algn="l"/>
              </a:tabLst>
            </a:pPr>
            <a:r>
              <a:rPr sz="2400" spc="80" dirty="0">
                <a:latin typeface="Microsoft Sans Serif"/>
                <a:cs typeface="Microsoft Sans Serif"/>
              </a:rPr>
              <a:t>Thi</a:t>
            </a:r>
            <a:r>
              <a:rPr sz="2250" spc="80" dirty="0">
                <a:latin typeface="Tahoma"/>
                <a:cs typeface="Tahoma"/>
              </a:rPr>
              <a:t>s</a:t>
            </a:r>
            <a:r>
              <a:rPr sz="2250" spc="-5" dirty="0">
                <a:latin typeface="Tahoma"/>
                <a:cs typeface="Tahoma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pa</a:t>
            </a:r>
            <a:r>
              <a:rPr sz="2250" spc="70" dirty="0">
                <a:latin typeface="Tahoma"/>
                <a:cs typeface="Tahoma"/>
              </a:rPr>
              <a:t>rt</a:t>
            </a:r>
            <a:r>
              <a:rPr sz="2400" spc="70" dirty="0">
                <a:latin typeface="Microsoft Sans Serif"/>
                <a:cs typeface="Microsoft Sans Serif"/>
              </a:rPr>
              <a:t>ic</a:t>
            </a:r>
            <a:r>
              <a:rPr sz="2250" spc="70" dirty="0">
                <a:latin typeface="Tahoma"/>
                <a:cs typeface="Tahoma"/>
              </a:rPr>
              <a:t>u</a:t>
            </a:r>
            <a:r>
              <a:rPr sz="2400" spc="70" dirty="0">
                <a:latin typeface="Microsoft Sans Serif"/>
                <a:cs typeface="Microsoft Sans Serif"/>
              </a:rPr>
              <a:t>la</a:t>
            </a:r>
            <a:r>
              <a:rPr sz="2250" spc="70" dirty="0">
                <a:latin typeface="Tahoma"/>
                <a:cs typeface="Tahoma"/>
              </a:rPr>
              <a:t>r</a:t>
            </a:r>
            <a:r>
              <a:rPr sz="2250" dirty="0">
                <a:latin typeface="Tahoma"/>
                <a:cs typeface="Tahoma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p</a:t>
            </a:r>
            <a:r>
              <a:rPr sz="2250" spc="65" dirty="0">
                <a:latin typeface="Tahoma"/>
                <a:cs typeface="Tahoma"/>
              </a:rPr>
              <a:t>r</a:t>
            </a:r>
            <a:r>
              <a:rPr sz="2400" spc="65" dirty="0">
                <a:latin typeface="Microsoft Sans Serif"/>
                <a:cs typeface="Microsoft Sans Serif"/>
              </a:rPr>
              <a:t>ojec</a:t>
            </a:r>
            <a:r>
              <a:rPr sz="2250" spc="65" dirty="0">
                <a:latin typeface="Tahoma"/>
                <a:cs typeface="Tahoma"/>
              </a:rPr>
              <a:t>t</a:t>
            </a:r>
            <a:r>
              <a:rPr sz="2250" dirty="0">
                <a:latin typeface="Tahoma"/>
                <a:cs typeface="Tahoma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deal</a:t>
            </a:r>
            <a:r>
              <a:rPr sz="2250" spc="30" dirty="0">
                <a:latin typeface="Tahoma"/>
                <a:cs typeface="Tahoma"/>
              </a:rPr>
              <a:t>s</a:t>
            </a:r>
            <a:r>
              <a:rPr sz="2250" spc="-5" dirty="0">
                <a:latin typeface="Tahoma"/>
                <a:cs typeface="Tahoma"/>
              </a:rPr>
              <a:t> </a:t>
            </a:r>
            <a:r>
              <a:rPr sz="2250" spc="75" dirty="0">
                <a:latin typeface="Tahoma"/>
                <a:cs typeface="Tahoma"/>
              </a:rPr>
              <a:t>w</a:t>
            </a:r>
            <a:r>
              <a:rPr sz="2400" spc="75" dirty="0">
                <a:latin typeface="Microsoft Sans Serif"/>
                <a:cs typeface="Microsoft Sans Serif"/>
              </a:rPr>
              <a:t>i</a:t>
            </a:r>
            <a:r>
              <a:rPr sz="2250" spc="75" dirty="0">
                <a:latin typeface="Tahoma"/>
                <a:cs typeface="Tahoma"/>
              </a:rPr>
              <a:t>t</a:t>
            </a:r>
            <a:r>
              <a:rPr sz="2400" spc="75" dirty="0">
                <a:latin typeface="Microsoft Sans Serif"/>
                <a:cs typeface="Microsoft Sans Serif"/>
              </a:rPr>
              <a:t>h</a:t>
            </a:r>
            <a:r>
              <a:rPr sz="2400" spc="65" dirty="0">
                <a:latin typeface="Microsoft Sans Serif"/>
                <a:cs typeface="Microsoft Sans Serif"/>
              </a:rPr>
              <a:t>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</a:t>
            </a:r>
            <a:r>
              <a:rPr sz="2400" spc="6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p</a:t>
            </a:r>
            <a:r>
              <a:rPr sz="2250" spc="85" dirty="0">
                <a:latin typeface="Tahoma"/>
                <a:cs typeface="Tahoma"/>
              </a:rPr>
              <a:t>r</a:t>
            </a:r>
            <a:r>
              <a:rPr sz="2400" spc="85" dirty="0">
                <a:latin typeface="Microsoft Sans Serif"/>
                <a:cs typeface="Microsoft Sans Serif"/>
              </a:rPr>
              <a:t>oblem</a:t>
            </a:r>
            <a:r>
              <a:rPr sz="2250" spc="85" dirty="0">
                <a:latin typeface="Tahoma"/>
                <a:cs typeface="Tahoma"/>
              </a:rPr>
              <a:t>s</a:t>
            </a:r>
            <a:r>
              <a:rPr sz="2250" dirty="0">
                <a:latin typeface="Tahoma"/>
                <a:cs typeface="Tahoma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on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managing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ho</a:t>
            </a:r>
            <a:r>
              <a:rPr sz="2250" spc="55" dirty="0">
                <a:latin typeface="Tahoma"/>
                <a:cs typeface="Tahoma"/>
              </a:rPr>
              <a:t>st</a:t>
            </a:r>
            <a:r>
              <a:rPr sz="2400" spc="55" dirty="0">
                <a:latin typeface="Microsoft Sans Serif"/>
                <a:cs typeface="Microsoft Sans Serif"/>
              </a:rPr>
              <a:t>el </a:t>
            </a:r>
            <a:r>
              <a:rPr sz="2400" spc="30" dirty="0">
                <a:latin typeface="Microsoft Sans Serif"/>
                <a:cs typeface="Microsoft Sans Serif"/>
              </a:rPr>
              <a:t>and </a:t>
            </a:r>
            <a:r>
              <a:rPr sz="2400" spc="50" dirty="0">
                <a:latin typeface="Microsoft Sans Serif"/>
                <a:cs typeface="Microsoft Sans Serif"/>
              </a:rPr>
              <a:t>a</a:t>
            </a:r>
            <a:r>
              <a:rPr sz="2250" spc="50" dirty="0">
                <a:latin typeface="Tahoma"/>
                <a:cs typeface="Tahoma"/>
              </a:rPr>
              <a:t>v</a:t>
            </a:r>
            <a:r>
              <a:rPr sz="2400" spc="50" dirty="0">
                <a:latin typeface="Microsoft Sans Serif"/>
                <a:cs typeface="Microsoft Sans Serif"/>
              </a:rPr>
              <a:t>oid</a:t>
            </a:r>
            <a:r>
              <a:rPr sz="2250" spc="50" dirty="0">
                <a:latin typeface="Tahoma"/>
                <a:cs typeface="Tahoma"/>
              </a:rPr>
              <a:t>s </a:t>
            </a:r>
            <a:r>
              <a:rPr sz="2250" spc="35" dirty="0">
                <a:latin typeface="Tahoma"/>
                <a:cs typeface="Tahoma"/>
              </a:rPr>
              <a:t>t</a:t>
            </a:r>
            <a:r>
              <a:rPr sz="2400" spc="35" dirty="0">
                <a:latin typeface="Microsoft Sans Serif"/>
                <a:cs typeface="Microsoft Sans Serif"/>
              </a:rPr>
              <a:t>he </a:t>
            </a:r>
            <a:r>
              <a:rPr sz="2400" spc="85" dirty="0">
                <a:latin typeface="Microsoft Sans Serif"/>
                <a:cs typeface="Microsoft Sans Serif"/>
              </a:rPr>
              <a:t>p</a:t>
            </a:r>
            <a:r>
              <a:rPr sz="2250" spc="85" dirty="0">
                <a:latin typeface="Tahoma"/>
                <a:cs typeface="Tahoma"/>
              </a:rPr>
              <a:t>r</a:t>
            </a:r>
            <a:r>
              <a:rPr sz="2400" spc="85" dirty="0">
                <a:latin typeface="Microsoft Sans Serif"/>
                <a:cs typeface="Microsoft Sans Serif"/>
              </a:rPr>
              <a:t>oblem</a:t>
            </a:r>
            <a:r>
              <a:rPr sz="2250" spc="85" dirty="0">
                <a:latin typeface="Tahoma"/>
                <a:cs typeface="Tahoma"/>
              </a:rPr>
              <a:t>s </a:t>
            </a:r>
            <a:r>
              <a:rPr sz="2250" spc="65" dirty="0">
                <a:latin typeface="Tahoma"/>
                <a:cs typeface="Tahoma"/>
              </a:rPr>
              <a:t>w</a:t>
            </a:r>
            <a:r>
              <a:rPr sz="2400" spc="65" dirty="0">
                <a:latin typeface="Microsoft Sans Serif"/>
                <a:cs typeface="Microsoft Sans Serif"/>
              </a:rPr>
              <a:t>hich </a:t>
            </a:r>
            <a:r>
              <a:rPr sz="2400" spc="90" dirty="0">
                <a:latin typeface="Microsoft Sans Serif"/>
                <a:cs typeface="Microsoft Sans Serif"/>
              </a:rPr>
              <a:t>occ</a:t>
            </a:r>
            <a:r>
              <a:rPr sz="2250" spc="90" dirty="0">
                <a:latin typeface="Tahoma"/>
                <a:cs typeface="Tahoma"/>
              </a:rPr>
              <a:t>ur </a:t>
            </a:r>
            <a:r>
              <a:rPr sz="2250" spc="55" dirty="0">
                <a:latin typeface="Tahoma"/>
                <a:cs typeface="Tahoma"/>
              </a:rPr>
              <a:t>w</a:t>
            </a:r>
            <a:r>
              <a:rPr sz="2400" spc="55" dirty="0">
                <a:latin typeface="Microsoft Sans Serif"/>
                <a:cs typeface="Microsoft Sans Serif"/>
              </a:rPr>
              <a:t>hen </a:t>
            </a:r>
            <a:r>
              <a:rPr sz="2400" spc="60" dirty="0">
                <a:latin typeface="Microsoft Sans Serif"/>
                <a:cs typeface="Microsoft Sans Serif"/>
              </a:rPr>
              <a:t>ca</a:t>
            </a:r>
            <a:r>
              <a:rPr sz="2250" spc="60" dirty="0">
                <a:latin typeface="Tahoma"/>
                <a:cs typeface="Tahoma"/>
              </a:rPr>
              <a:t>rr</a:t>
            </a:r>
            <a:r>
              <a:rPr sz="2400" spc="60" dirty="0">
                <a:latin typeface="Microsoft Sans Serif"/>
                <a:cs typeface="Microsoft Sans Serif"/>
              </a:rPr>
              <a:t>ied </a:t>
            </a:r>
            <a:r>
              <a:rPr sz="2400" spc="65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man</a:t>
            </a:r>
            <a:r>
              <a:rPr sz="2250" spc="70" dirty="0">
                <a:latin typeface="Tahoma"/>
                <a:cs typeface="Tahoma"/>
              </a:rPr>
              <a:t>u</a:t>
            </a:r>
            <a:r>
              <a:rPr sz="2400" spc="70" dirty="0">
                <a:latin typeface="Microsoft Sans Serif"/>
                <a:cs typeface="Microsoft Sans Serif"/>
              </a:rPr>
              <a:t>all</a:t>
            </a:r>
            <a:r>
              <a:rPr sz="2250" spc="70" dirty="0">
                <a:latin typeface="Tahoma"/>
                <a:cs typeface="Tahoma"/>
              </a:rPr>
              <a:t>y</a:t>
            </a:r>
            <a:r>
              <a:rPr sz="2200" spc="70" dirty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86590" y="269795"/>
            <a:ext cx="5888990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50" b="1" spc="110" dirty="0">
                <a:solidFill>
                  <a:srgbClr val="000000"/>
                </a:solidFill>
                <a:latin typeface="Tahoma"/>
                <a:cs typeface="Tahoma"/>
              </a:rPr>
              <a:t>Introduction</a:t>
            </a:r>
            <a:endParaRPr sz="705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51276" y="1473103"/>
            <a:ext cx="7439659" cy="191135"/>
            <a:chOff x="9351276" y="1473103"/>
            <a:chExt cx="7439659" cy="191135"/>
          </a:xfrm>
        </p:grpSpPr>
        <p:sp>
          <p:nvSpPr>
            <p:cNvPr id="6" name="object 6"/>
            <p:cNvSpPr/>
            <p:nvPr/>
          </p:nvSpPr>
          <p:spPr>
            <a:xfrm>
              <a:off x="9541826" y="1568356"/>
              <a:ext cx="7058025" cy="0"/>
            </a:xfrm>
            <a:custGeom>
              <a:avLst/>
              <a:gdLst/>
              <a:ahLst/>
              <a:cxnLst/>
              <a:rect l="l" t="t" r="r" b="b"/>
              <a:pathLst>
                <a:path w="7058025">
                  <a:moveTo>
                    <a:pt x="0" y="0"/>
                  </a:moveTo>
                  <a:lnTo>
                    <a:pt x="7058025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1276" y="1473103"/>
              <a:ext cx="190546" cy="1905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9854" y="1473103"/>
              <a:ext cx="190546" cy="190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73393" y="0"/>
            <a:ext cx="6714606" cy="1028699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8700" y="2681864"/>
            <a:ext cx="9106535" cy="0"/>
          </a:xfrm>
          <a:custGeom>
            <a:avLst/>
            <a:gdLst/>
            <a:ahLst/>
            <a:cxnLst/>
            <a:rect l="l" t="t" r="r" b="b"/>
            <a:pathLst>
              <a:path w="9106535">
                <a:moveTo>
                  <a:pt x="0" y="0"/>
                </a:moveTo>
                <a:lnTo>
                  <a:pt x="91059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1650104"/>
            <a:ext cx="11572875" cy="5829300"/>
            <a:chOff x="0" y="1705489"/>
            <a:chExt cx="11572875" cy="5829300"/>
          </a:xfrm>
        </p:grpSpPr>
        <p:sp>
          <p:nvSpPr>
            <p:cNvPr id="6" name="object 6"/>
            <p:cNvSpPr/>
            <p:nvPr/>
          </p:nvSpPr>
          <p:spPr>
            <a:xfrm>
              <a:off x="1028700" y="7118285"/>
              <a:ext cx="9106535" cy="0"/>
            </a:xfrm>
            <a:custGeom>
              <a:avLst/>
              <a:gdLst/>
              <a:ahLst/>
              <a:cxnLst/>
              <a:rect l="l" t="t" r="r" b="b"/>
              <a:pathLst>
                <a:path w="9106535">
                  <a:moveTo>
                    <a:pt x="0" y="0"/>
                  </a:moveTo>
                  <a:lnTo>
                    <a:pt x="9105999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05489"/>
              <a:ext cx="11572874" cy="58292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022393" y="997857"/>
            <a:ext cx="4924425" cy="970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200" b="1" spc="65" dirty="0">
                <a:solidFill>
                  <a:srgbClr val="000000"/>
                </a:solidFill>
                <a:latin typeface="Tahoma"/>
                <a:cs typeface="Tahoma"/>
              </a:rPr>
              <a:t>Login</a:t>
            </a:r>
            <a:r>
              <a:rPr sz="62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6200" b="1" spc="114" dirty="0">
                <a:solidFill>
                  <a:srgbClr val="000000"/>
                </a:solidFill>
                <a:latin typeface="Tahoma"/>
                <a:cs typeface="Tahoma"/>
              </a:rPr>
              <a:t>Portal</a:t>
            </a:r>
            <a:endParaRPr sz="62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33600" y="2596139"/>
            <a:ext cx="200025" cy="2000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21068" y="3800659"/>
            <a:ext cx="200025" cy="2000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21068" y="4885437"/>
            <a:ext cx="200025" cy="2000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33600" y="6014010"/>
            <a:ext cx="200025" cy="2000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33600" y="7032559"/>
            <a:ext cx="200025" cy="2000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475093" y="2307214"/>
            <a:ext cx="5763895" cy="514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100"/>
              </a:spcBef>
            </a:pPr>
            <a:r>
              <a:rPr sz="4500" b="1" spc="200" dirty="0">
                <a:latin typeface="Arial"/>
                <a:cs typeface="Arial"/>
              </a:rPr>
              <a:t>Home</a:t>
            </a:r>
            <a:endParaRPr sz="4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84"/>
              </a:spcBef>
            </a:pPr>
            <a:r>
              <a:rPr sz="4500" b="1" spc="305" dirty="0">
                <a:latin typeface="Arial"/>
                <a:cs typeface="Arial"/>
              </a:rPr>
              <a:t>New</a:t>
            </a:r>
            <a:r>
              <a:rPr sz="4500" b="1" spc="-125" dirty="0">
                <a:latin typeface="Arial"/>
                <a:cs typeface="Arial"/>
              </a:rPr>
              <a:t> </a:t>
            </a:r>
            <a:r>
              <a:rPr sz="4500" b="1" spc="80" dirty="0">
                <a:latin typeface="Arial"/>
                <a:cs typeface="Arial"/>
              </a:rPr>
              <a:t>User</a:t>
            </a:r>
            <a:endParaRPr sz="4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40"/>
              </a:spcBef>
            </a:pPr>
            <a:r>
              <a:rPr sz="4500" b="1" spc="175" dirty="0">
                <a:latin typeface="Arial"/>
                <a:cs typeface="Arial"/>
              </a:rPr>
              <a:t>Administrator</a:t>
            </a:r>
            <a:r>
              <a:rPr sz="4500" b="1" spc="-145" dirty="0">
                <a:latin typeface="Arial"/>
                <a:cs typeface="Arial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Arial"/>
                <a:cs typeface="Arial"/>
              </a:rPr>
              <a:t>Login</a:t>
            </a:r>
            <a:endParaRPr sz="4500" dirty="0">
              <a:latin typeface="Arial"/>
              <a:cs typeface="Arial"/>
            </a:endParaRPr>
          </a:p>
          <a:p>
            <a:pPr marL="123825">
              <a:lnSpc>
                <a:spcPct val="100000"/>
              </a:lnSpc>
              <a:spcBef>
                <a:spcPts val="3485"/>
              </a:spcBef>
            </a:pPr>
            <a:r>
              <a:rPr sz="4500" b="1" spc="140" dirty="0">
                <a:latin typeface="Arial"/>
                <a:cs typeface="Arial"/>
              </a:rPr>
              <a:t>Student</a:t>
            </a:r>
            <a:r>
              <a:rPr sz="4500" b="1" spc="-105" dirty="0">
                <a:latin typeface="Arial"/>
                <a:cs typeface="Arial"/>
              </a:rPr>
              <a:t> </a:t>
            </a:r>
            <a:r>
              <a:rPr sz="4500" b="1" spc="-20" dirty="0">
                <a:latin typeface="Arial"/>
                <a:cs typeface="Arial"/>
              </a:rPr>
              <a:t>Login</a:t>
            </a:r>
            <a:endParaRPr sz="4500" dirty="0">
              <a:latin typeface="Arial"/>
              <a:cs typeface="Arial"/>
            </a:endParaRPr>
          </a:p>
          <a:p>
            <a:pPr marL="239395">
              <a:lnSpc>
                <a:spcPct val="100000"/>
              </a:lnSpc>
              <a:spcBef>
                <a:spcPts val="2620"/>
              </a:spcBef>
            </a:pPr>
            <a:r>
              <a:rPr sz="4500" b="1" spc="45" dirty="0">
                <a:latin typeface="Arial"/>
                <a:cs typeface="Arial"/>
              </a:rPr>
              <a:t>Exit</a:t>
            </a:r>
            <a:endParaRPr sz="4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2581275"/>
          </a:xfrm>
          <a:custGeom>
            <a:avLst/>
            <a:gdLst/>
            <a:ahLst/>
            <a:cxnLst/>
            <a:rect l="l" t="t" r="r" b="b"/>
            <a:pathLst>
              <a:path w="18288000" h="2581275">
                <a:moveTo>
                  <a:pt x="0" y="0"/>
                </a:moveTo>
                <a:lnTo>
                  <a:pt x="18287999" y="0"/>
                </a:lnTo>
                <a:lnTo>
                  <a:pt x="18287999" y="2581274"/>
                </a:lnTo>
                <a:lnTo>
                  <a:pt x="0" y="25812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8197" y="2974668"/>
            <a:ext cx="10676444" cy="69991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68255" y="435126"/>
            <a:ext cx="4902835" cy="1048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5" dirty="0">
                <a:solidFill>
                  <a:srgbClr val="6BE4E7"/>
                </a:solidFill>
              </a:rPr>
              <a:t>Login</a:t>
            </a:r>
            <a:r>
              <a:rPr spc="-395" dirty="0">
                <a:solidFill>
                  <a:srgbClr val="6BE4E7"/>
                </a:solidFill>
              </a:rPr>
              <a:t> </a:t>
            </a:r>
            <a:r>
              <a:rPr spc="120" dirty="0">
                <a:solidFill>
                  <a:srgbClr val="6BE4E7"/>
                </a:solidFill>
              </a:rPr>
              <a:t>Po</a:t>
            </a:r>
            <a:r>
              <a:rPr sz="6500" spc="204" dirty="0">
                <a:solidFill>
                  <a:srgbClr val="6BE4E7"/>
                </a:solidFill>
                <a:latin typeface="Trebuchet MS"/>
                <a:cs typeface="Trebuchet MS"/>
              </a:rPr>
              <a:t>rt</a:t>
            </a:r>
            <a:r>
              <a:rPr spc="50" dirty="0">
                <a:solidFill>
                  <a:srgbClr val="6BE4E7"/>
                </a:solidFill>
              </a:rPr>
              <a:t>al</a:t>
            </a:r>
            <a:endParaRPr sz="6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80130" y="0"/>
            <a:ext cx="5808345" cy="10287000"/>
          </a:xfrm>
          <a:custGeom>
            <a:avLst/>
            <a:gdLst/>
            <a:ahLst/>
            <a:cxnLst/>
            <a:rect l="l" t="t" r="r" b="b"/>
            <a:pathLst>
              <a:path w="5808344" h="10287000">
                <a:moveTo>
                  <a:pt x="0" y="10286999"/>
                </a:moveTo>
                <a:lnTo>
                  <a:pt x="5807867" y="10286999"/>
                </a:lnTo>
                <a:lnTo>
                  <a:pt x="5807867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480290" cy="10287000"/>
            <a:chOff x="0" y="0"/>
            <a:chExt cx="1248029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480290" cy="10287000"/>
            </a:xfrm>
            <a:custGeom>
              <a:avLst/>
              <a:gdLst/>
              <a:ahLst/>
              <a:cxnLst/>
              <a:rect l="l" t="t" r="r" b="b"/>
              <a:pathLst>
                <a:path w="12480290" h="10287000">
                  <a:moveTo>
                    <a:pt x="0" y="10286999"/>
                  </a:moveTo>
                  <a:lnTo>
                    <a:pt x="0" y="0"/>
                  </a:lnTo>
                  <a:lnTo>
                    <a:pt x="12480130" y="0"/>
                  </a:lnTo>
                  <a:lnTo>
                    <a:pt x="12480130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669" y="4537793"/>
              <a:ext cx="9258299" cy="57492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10829"/>
              <a:ext cx="9296398" cy="40671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303246" y="620448"/>
            <a:ext cx="1868805" cy="721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50" spc="310" dirty="0">
                <a:solidFill>
                  <a:srgbClr val="FFFFFF"/>
                </a:solidFill>
              </a:rPr>
              <a:t>HOME</a:t>
            </a:r>
            <a:endParaRPr sz="4550"/>
          </a:p>
        </p:txBody>
      </p:sp>
      <p:sp>
        <p:nvSpPr>
          <p:cNvPr id="8" name="object 8"/>
          <p:cNvSpPr txBox="1"/>
          <p:nvPr/>
        </p:nvSpPr>
        <p:spPr>
          <a:xfrm>
            <a:off x="13182772" y="1856245"/>
            <a:ext cx="4724228" cy="59652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3380" indent="-356870">
              <a:lnSpc>
                <a:spcPct val="100000"/>
              </a:lnSpc>
              <a:spcBef>
                <a:spcPts val="95"/>
              </a:spcBef>
              <a:buSzPct val="96875"/>
              <a:buAutoNum type="arabicPeriod"/>
              <a:tabLst>
                <a:tab pos="374015" algn="l"/>
              </a:tabLst>
            </a:pPr>
            <a:r>
              <a:rPr sz="3200" b="1" spc="60" dirty="0">
                <a:solidFill>
                  <a:srgbClr val="FFFFFF"/>
                </a:solidFill>
                <a:latin typeface="Tahoma"/>
                <a:cs typeface="Tahoma"/>
              </a:rPr>
              <a:t>Hostel</a:t>
            </a:r>
            <a:r>
              <a:rPr sz="32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60" dirty="0">
                <a:solidFill>
                  <a:srgbClr val="FFFFFF"/>
                </a:solidFill>
                <a:latin typeface="Tahoma"/>
                <a:cs typeface="Tahoma"/>
              </a:rPr>
              <a:t>Brochure</a:t>
            </a:r>
            <a:endParaRPr sz="3200" dirty="0">
              <a:latin typeface="Tahoma"/>
              <a:cs typeface="Tahoma"/>
            </a:endParaRPr>
          </a:p>
          <a:p>
            <a:pPr marL="27305" marR="5080" indent="-15240">
              <a:lnSpc>
                <a:spcPts val="7050"/>
              </a:lnSpc>
              <a:spcBef>
                <a:spcPts val="650"/>
              </a:spcBef>
              <a:buSzPct val="96875"/>
              <a:buAutoNum type="arabicPeriod"/>
              <a:tabLst>
                <a:tab pos="368935" algn="l"/>
              </a:tabLst>
            </a:pPr>
            <a:r>
              <a:rPr sz="3200" b="1" spc="90" dirty="0">
                <a:solidFill>
                  <a:srgbClr val="FFFFFF"/>
                </a:solidFill>
                <a:latin typeface="Tahoma"/>
                <a:cs typeface="Tahoma"/>
              </a:rPr>
              <a:t>Notice </a:t>
            </a:r>
            <a:r>
              <a:rPr sz="3200" b="1" spc="45" dirty="0">
                <a:solidFill>
                  <a:srgbClr val="FFFFFF"/>
                </a:solidFill>
                <a:latin typeface="Tahoma"/>
                <a:cs typeface="Tahoma"/>
              </a:rPr>
              <a:t>Board </a:t>
            </a:r>
            <a:r>
              <a:rPr sz="32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25" dirty="0">
                <a:solidFill>
                  <a:srgbClr val="FFFFFF"/>
                </a:solidFill>
                <a:latin typeface="Tahoma"/>
                <a:cs typeface="Tahoma"/>
              </a:rPr>
              <a:t>3.Registration</a:t>
            </a:r>
            <a:r>
              <a:rPr sz="32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40" dirty="0">
                <a:solidFill>
                  <a:srgbClr val="FFFFFF"/>
                </a:solidFill>
                <a:latin typeface="Tahoma"/>
                <a:cs typeface="Tahoma"/>
              </a:rPr>
              <a:t>Form</a:t>
            </a:r>
            <a:endParaRPr sz="3200" dirty="0">
              <a:latin typeface="Tahoma"/>
              <a:cs typeface="Tahoma"/>
            </a:endParaRPr>
          </a:p>
          <a:p>
            <a:pPr marL="426720" marR="890905" lvl="1" indent="-317500">
              <a:lnSpc>
                <a:spcPct val="115700"/>
              </a:lnSpc>
              <a:spcBef>
                <a:spcPts val="2395"/>
              </a:spcBef>
              <a:buSzPct val="96875"/>
              <a:buAutoNum type="arabicPeriod" startAt="4"/>
              <a:tabLst>
                <a:tab pos="466090" algn="l"/>
              </a:tabLst>
            </a:pPr>
            <a:r>
              <a:rPr sz="3200" b="1" spc="65" dirty="0">
                <a:solidFill>
                  <a:srgbClr val="FFFFFF"/>
                </a:solidFill>
                <a:latin typeface="Tahoma"/>
                <a:cs typeface="Tahoma"/>
              </a:rPr>
              <a:t>Complaints</a:t>
            </a:r>
            <a:r>
              <a:rPr sz="3200" b="1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5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lang="en-IN" sz="3200" b="1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25" dirty="0">
                <a:solidFill>
                  <a:srgbClr val="FFFFFF"/>
                </a:solidFill>
                <a:latin typeface="Tahoma"/>
                <a:cs typeface="Tahoma"/>
              </a:rPr>
              <a:t>Suggestions</a:t>
            </a:r>
            <a:endParaRPr sz="3200" dirty="0">
              <a:latin typeface="Tahoma"/>
              <a:cs typeface="Tahoma"/>
            </a:endParaRPr>
          </a:p>
          <a:p>
            <a:pPr marL="253365" marR="1417955" lvl="1" indent="-193040">
              <a:lnSpc>
                <a:spcPct val="115199"/>
              </a:lnSpc>
              <a:spcBef>
                <a:spcPts val="1735"/>
              </a:spcBef>
              <a:buSzPct val="96875"/>
              <a:buAutoNum type="arabicPeriod" startAt="4"/>
              <a:tabLst>
                <a:tab pos="417195" algn="l"/>
              </a:tabLst>
            </a:pPr>
            <a:r>
              <a:rPr sz="3200" b="1" spc="20" dirty="0">
                <a:solidFill>
                  <a:srgbClr val="FFFFFF"/>
                </a:solidFill>
                <a:latin typeface="Tahoma"/>
                <a:cs typeface="Tahoma"/>
              </a:rPr>
              <a:t>Rules </a:t>
            </a:r>
            <a:r>
              <a:rPr sz="3200" b="1" spc="55" dirty="0">
                <a:solidFill>
                  <a:srgbClr val="FFFFFF"/>
                </a:solidFill>
                <a:latin typeface="Tahoma"/>
                <a:cs typeface="Tahoma"/>
              </a:rPr>
              <a:t>&amp; </a:t>
            </a:r>
            <a:r>
              <a:rPr sz="3200" b="1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b="1" spc="7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200" b="1" spc="-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200" b="1" spc="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200" b="1" spc="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200" b="1" spc="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00" b="1" spc="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b="1" spc="7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b="1" spc="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b="1" spc="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b="1" spc="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 dirty="0">
              <a:latin typeface="Tahoma"/>
              <a:cs typeface="Tahoma"/>
            </a:endParaRPr>
          </a:p>
          <a:p>
            <a:pPr marL="398145" lvl="1" indent="-356870">
              <a:lnSpc>
                <a:spcPct val="100000"/>
              </a:lnSpc>
              <a:spcBef>
                <a:spcPts val="1950"/>
              </a:spcBef>
              <a:buSzPct val="96875"/>
              <a:buAutoNum type="arabicPeriod" startAt="4"/>
              <a:tabLst>
                <a:tab pos="398780" algn="l"/>
              </a:tabLst>
            </a:pPr>
            <a:r>
              <a:rPr sz="3200" b="1" spc="15" dirty="0">
                <a:solidFill>
                  <a:srgbClr val="FFFFFF"/>
                </a:solidFill>
                <a:latin typeface="Tahoma"/>
                <a:cs typeface="Tahoma"/>
              </a:rPr>
              <a:t>Exit</a:t>
            </a:r>
            <a:endParaRPr sz="3200" dirty="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410567" y="1330215"/>
            <a:ext cx="3734435" cy="190500"/>
            <a:chOff x="13410567" y="1330215"/>
            <a:chExt cx="3734435" cy="190500"/>
          </a:xfrm>
        </p:grpSpPr>
        <p:sp>
          <p:nvSpPr>
            <p:cNvPr id="10" name="object 10"/>
            <p:cNvSpPr/>
            <p:nvPr/>
          </p:nvSpPr>
          <p:spPr>
            <a:xfrm>
              <a:off x="13601039" y="1425463"/>
              <a:ext cx="3353435" cy="0"/>
            </a:xfrm>
            <a:custGeom>
              <a:avLst/>
              <a:gdLst/>
              <a:ahLst/>
              <a:cxnLst/>
              <a:rect l="l" t="t" r="r" b="b"/>
              <a:pathLst>
                <a:path w="3353434">
                  <a:moveTo>
                    <a:pt x="0" y="0"/>
                  </a:moveTo>
                  <a:lnTo>
                    <a:pt x="3352982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0567" y="1330215"/>
              <a:ext cx="190473" cy="190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4019" y="1330215"/>
              <a:ext cx="190473" cy="190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581275"/>
          </a:xfrm>
          <a:custGeom>
            <a:avLst/>
            <a:gdLst/>
            <a:ahLst/>
            <a:cxnLst/>
            <a:rect l="l" t="t" r="r" b="b"/>
            <a:pathLst>
              <a:path w="18288000" h="2581275">
                <a:moveTo>
                  <a:pt x="0" y="0"/>
                </a:moveTo>
                <a:lnTo>
                  <a:pt x="18287999" y="0"/>
                </a:lnTo>
                <a:lnTo>
                  <a:pt x="18287999" y="2581274"/>
                </a:lnTo>
                <a:lnTo>
                  <a:pt x="0" y="25812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232109" y="3005762"/>
            <a:ext cx="12901295" cy="5314315"/>
            <a:chOff x="2232109" y="3005762"/>
            <a:chExt cx="12901295" cy="5314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2109" y="3966836"/>
              <a:ext cx="12901243" cy="43529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13178" y="3005771"/>
              <a:ext cx="1577340" cy="1577340"/>
            </a:xfrm>
            <a:custGeom>
              <a:avLst/>
              <a:gdLst/>
              <a:ahLst/>
              <a:cxnLst/>
              <a:rect l="l" t="t" r="r" b="b"/>
              <a:pathLst>
                <a:path w="1577340" h="1577339">
                  <a:moveTo>
                    <a:pt x="1070000" y="619467"/>
                  </a:moveTo>
                  <a:lnTo>
                    <a:pt x="1059802" y="544372"/>
                  </a:lnTo>
                  <a:lnTo>
                    <a:pt x="1042962" y="499084"/>
                  </a:lnTo>
                  <a:lnTo>
                    <a:pt x="1018628" y="457339"/>
                  </a:lnTo>
                  <a:lnTo>
                    <a:pt x="987526" y="420370"/>
                  </a:lnTo>
                  <a:lnTo>
                    <a:pt x="950556" y="389255"/>
                  </a:lnTo>
                  <a:lnTo>
                    <a:pt x="908812" y="364921"/>
                  </a:lnTo>
                  <a:lnTo>
                    <a:pt x="863523" y="348094"/>
                  </a:lnTo>
                  <a:lnTo>
                    <a:pt x="816013" y="339242"/>
                  </a:lnTo>
                  <a:lnTo>
                    <a:pt x="767702" y="338658"/>
                  </a:lnTo>
                  <a:lnTo>
                    <a:pt x="720001" y="346329"/>
                  </a:lnTo>
                  <a:lnTo>
                    <a:pt x="674306" y="362051"/>
                  </a:lnTo>
                  <a:lnTo>
                    <a:pt x="631977" y="385343"/>
                  </a:lnTo>
                  <a:lnTo>
                    <a:pt x="594258" y="415531"/>
                  </a:lnTo>
                  <a:lnTo>
                    <a:pt x="562254" y="451739"/>
                  </a:lnTo>
                  <a:lnTo>
                    <a:pt x="536905" y="492874"/>
                  </a:lnTo>
                  <a:lnTo>
                    <a:pt x="518960" y="537730"/>
                  </a:lnTo>
                  <a:lnTo>
                    <a:pt x="508952" y="585000"/>
                  </a:lnTo>
                  <a:lnTo>
                    <a:pt x="507174" y="633285"/>
                  </a:lnTo>
                  <a:lnTo>
                    <a:pt x="513676" y="681164"/>
                  </a:lnTo>
                  <a:lnTo>
                    <a:pt x="528269" y="727227"/>
                  </a:lnTo>
                  <a:lnTo>
                    <a:pt x="550519" y="770115"/>
                  </a:lnTo>
                  <a:lnTo>
                    <a:pt x="579780" y="808570"/>
                  </a:lnTo>
                  <a:lnTo>
                    <a:pt x="615188" y="841451"/>
                  </a:lnTo>
                  <a:lnTo>
                    <a:pt x="655688" y="867803"/>
                  </a:lnTo>
                  <a:lnTo>
                    <a:pt x="700087" y="886841"/>
                  </a:lnTo>
                  <a:lnTo>
                    <a:pt x="747102" y="898004"/>
                  </a:lnTo>
                  <a:lnTo>
                    <a:pt x="795324" y="900963"/>
                  </a:lnTo>
                  <a:lnTo>
                    <a:pt x="843356" y="895642"/>
                  </a:lnTo>
                  <a:lnTo>
                    <a:pt x="889762" y="882180"/>
                  </a:lnTo>
                  <a:lnTo>
                    <a:pt x="933183" y="860996"/>
                  </a:lnTo>
                  <a:lnTo>
                    <a:pt x="972337" y="832688"/>
                  </a:lnTo>
                  <a:lnTo>
                    <a:pt x="1006081" y="798106"/>
                  </a:lnTo>
                  <a:lnTo>
                    <a:pt x="1033411" y="758266"/>
                  </a:lnTo>
                  <a:lnTo>
                    <a:pt x="1053541" y="714336"/>
                  </a:lnTo>
                  <a:lnTo>
                    <a:pt x="1065847" y="667613"/>
                  </a:lnTo>
                  <a:lnTo>
                    <a:pt x="1070000" y="619467"/>
                  </a:lnTo>
                  <a:close/>
                </a:path>
                <a:path w="1577340" h="1577339">
                  <a:moveTo>
                    <a:pt x="1576844" y="788416"/>
                  </a:moveTo>
                  <a:lnTo>
                    <a:pt x="1575396" y="740460"/>
                  </a:lnTo>
                  <a:lnTo>
                    <a:pt x="1571129" y="693254"/>
                  </a:lnTo>
                  <a:lnTo>
                    <a:pt x="1564119" y="646874"/>
                  </a:lnTo>
                  <a:lnTo>
                    <a:pt x="1554454" y="601510"/>
                  </a:lnTo>
                  <a:lnTo>
                    <a:pt x="1542173" y="556958"/>
                  </a:lnTo>
                  <a:lnTo>
                    <a:pt x="1527429" y="513588"/>
                  </a:lnTo>
                  <a:lnTo>
                    <a:pt x="1510258" y="471373"/>
                  </a:lnTo>
                  <a:lnTo>
                    <a:pt x="1490764" y="430415"/>
                  </a:lnTo>
                  <a:lnTo>
                    <a:pt x="1469021" y="390791"/>
                  </a:lnTo>
                  <a:lnTo>
                    <a:pt x="1464208" y="383108"/>
                  </a:lnTo>
                  <a:lnTo>
                    <a:pt x="1464208" y="788416"/>
                  </a:lnTo>
                  <a:lnTo>
                    <a:pt x="1462189" y="841082"/>
                  </a:lnTo>
                  <a:lnTo>
                    <a:pt x="1456207" y="892835"/>
                  </a:lnTo>
                  <a:lnTo>
                    <a:pt x="1446339" y="943533"/>
                  </a:lnTo>
                  <a:lnTo>
                    <a:pt x="1432674" y="993000"/>
                  </a:lnTo>
                  <a:lnTo>
                    <a:pt x="1415326" y="1041069"/>
                  </a:lnTo>
                  <a:lnTo>
                    <a:pt x="1394383" y="1087564"/>
                  </a:lnTo>
                  <a:lnTo>
                    <a:pt x="1369936" y="1132306"/>
                  </a:lnTo>
                  <a:lnTo>
                    <a:pt x="1342072" y="1175156"/>
                  </a:lnTo>
                  <a:lnTo>
                    <a:pt x="1310894" y="1215923"/>
                  </a:lnTo>
                  <a:lnTo>
                    <a:pt x="1276489" y="1254429"/>
                  </a:lnTo>
                  <a:lnTo>
                    <a:pt x="1238948" y="1290535"/>
                  </a:lnTo>
                  <a:lnTo>
                    <a:pt x="1238948" y="1214170"/>
                  </a:lnTo>
                  <a:lnTo>
                    <a:pt x="1234059" y="1184617"/>
                  </a:lnTo>
                  <a:lnTo>
                    <a:pt x="1197089" y="1129792"/>
                  </a:lnTo>
                  <a:lnTo>
                    <a:pt x="1166393" y="1105154"/>
                  </a:lnTo>
                  <a:lnTo>
                    <a:pt x="1128471" y="1082776"/>
                  </a:lnTo>
                  <a:lnTo>
                    <a:pt x="1084033" y="1062977"/>
                  </a:lnTo>
                  <a:lnTo>
                    <a:pt x="1033780" y="1046073"/>
                  </a:lnTo>
                  <a:lnTo>
                    <a:pt x="978395" y="1032370"/>
                  </a:lnTo>
                  <a:lnTo>
                    <a:pt x="918578" y="1022197"/>
                  </a:lnTo>
                  <a:lnTo>
                    <a:pt x="855014" y="1015860"/>
                  </a:lnTo>
                  <a:lnTo>
                    <a:pt x="788416" y="1013688"/>
                  </a:lnTo>
                  <a:lnTo>
                    <a:pt x="721817" y="1015860"/>
                  </a:lnTo>
                  <a:lnTo>
                    <a:pt x="658266" y="1022197"/>
                  </a:lnTo>
                  <a:lnTo>
                    <a:pt x="598449" y="1032370"/>
                  </a:lnTo>
                  <a:lnTo>
                    <a:pt x="543064" y="1046073"/>
                  </a:lnTo>
                  <a:lnTo>
                    <a:pt x="492798" y="1062977"/>
                  </a:lnTo>
                  <a:lnTo>
                    <a:pt x="448360" y="1082776"/>
                  </a:lnTo>
                  <a:lnTo>
                    <a:pt x="410451" y="1105154"/>
                  </a:lnTo>
                  <a:lnTo>
                    <a:pt x="379742" y="1129792"/>
                  </a:lnTo>
                  <a:lnTo>
                    <a:pt x="342773" y="1184617"/>
                  </a:lnTo>
                  <a:lnTo>
                    <a:pt x="337896" y="1214170"/>
                  </a:lnTo>
                  <a:lnTo>
                    <a:pt x="337896" y="1290535"/>
                  </a:lnTo>
                  <a:lnTo>
                    <a:pt x="300380" y="1254506"/>
                  </a:lnTo>
                  <a:lnTo>
                    <a:pt x="265988" y="1216050"/>
                  </a:lnTo>
                  <a:lnTo>
                    <a:pt x="234810" y="1175321"/>
                  </a:lnTo>
                  <a:lnTo>
                    <a:pt x="206946" y="1132484"/>
                  </a:lnTo>
                  <a:lnTo>
                    <a:pt x="182499" y="1087742"/>
                  </a:lnTo>
                  <a:lnTo>
                    <a:pt x="161544" y="1041234"/>
                  </a:lnTo>
                  <a:lnTo>
                    <a:pt x="144183" y="993140"/>
                  </a:lnTo>
                  <a:lnTo>
                    <a:pt x="130517" y="943648"/>
                  </a:lnTo>
                  <a:lnTo>
                    <a:pt x="120650" y="892911"/>
                  </a:lnTo>
                  <a:lnTo>
                    <a:pt x="114642" y="841108"/>
                  </a:lnTo>
                  <a:lnTo>
                    <a:pt x="112623" y="788416"/>
                  </a:lnTo>
                  <a:lnTo>
                    <a:pt x="114325" y="740219"/>
                  </a:lnTo>
                  <a:lnTo>
                    <a:pt x="119354" y="692924"/>
                  </a:lnTo>
                  <a:lnTo>
                    <a:pt x="127584" y="646645"/>
                  </a:lnTo>
                  <a:lnTo>
                    <a:pt x="138899" y="601510"/>
                  </a:lnTo>
                  <a:lnTo>
                    <a:pt x="153200" y="557618"/>
                  </a:lnTo>
                  <a:lnTo>
                    <a:pt x="170357" y="515099"/>
                  </a:lnTo>
                  <a:lnTo>
                    <a:pt x="190271" y="474052"/>
                  </a:lnTo>
                  <a:lnTo>
                    <a:pt x="212813" y="434606"/>
                  </a:lnTo>
                  <a:lnTo>
                    <a:pt x="237871" y="396862"/>
                  </a:lnTo>
                  <a:lnTo>
                    <a:pt x="265328" y="360959"/>
                  </a:lnTo>
                  <a:lnTo>
                    <a:pt x="295071" y="326986"/>
                  </a:lnTo>
                  <a:lnTo>
                    <a:pt x="326986" y="295071"/>
                  </a:lnTo>
                  <a:lnTo>
                    <a:pt x="360959" y="265328"/>
                  </a:lnTo>
                  <a:lnTo>
                    <a:pt x="396862" y="237871"/>
                  </a:lnTo>
                  <a:lnTo>
                    <a:pt x="434606" y="212813"/>
                  </a:lnTo>
                  <a:lnTo>
                    <a:pt x="474052" y="190271"/>
                  </a:lnTo>
                  <a:lnTo>
                    <a:pt x="515099" y="170357"/>
                  </a:lnTo>
                  <a:lnTo>
                    <a:pt x="557618" y="153200"/>
                  </a:lnTo>
                  <a:lnTo>
                    <a:pt x="601510" y="138899"/>
                  </a:lnTo>
                  <a:lnTo>
                    <a:pt x="646645" y="127584"/>
                  </a:lnTo>
                  <a:lnTo>
                    <a:pt x="692924" y="119354"/>
                  </a:lnTo>
                  <a:lnTo>
                    <a:pt x="740219" y="114325"/>
                  </a:lnTo>
                  <a:lnTo>
                    <a:pt x="788416" y="112623"/>
                  </a:lnTo>
                  <a:lnTo>
                    <a:pt x="836612" y="114325"/>
                  </a:lnTo>
                  <a:lnTo>
                    <a:pt x="883907" y="119354"/>
                  </a:lnTo>
                  <a:lnTo>
                    <a:pt x="930186" y="127584"/>
                  </a:lnTo>
                  <a:lnTo>
                    <a:pt x="975321" y="138899"/>
                  </a:lnTo>
                  <a:lnTo>
                    <a:pt x="1019213" y="153200"/>
                  </a:lnTo>
                  <a:lnTo>
                    <a:pt x="1061745" y="170357"/>
                  </a:lnTo>
                  <a:lnTo>
                    <a:pt x="1102779" y="190271"/>
                  </a:lnTo>
                  <a:lnTo>
                    <a:pt x="1142238" y="212813"/>
                  </a:lnTo>
                  <a:lnTo>
                    <a:pt x="1179969" y="237871"/>
                  </a:lnTo>
                  <a:lnTo>
                    <a:pt x="1215885" y="265328"/>
                  </a:lnTo>
                  <a:lnTo>
                    <a:pt x="1249857" y="295071"/>
                  </a:lnTo>
                  <a:lnTo>
                    <a:pt x="1281772" y="326986"/>
                  </a:lnTo>
                  <a:lnTo>
                    <a:pt x="1311516" y="360959"/>
                  </a:lnTo>
                  <a:lnTo>
                    <a:pt x="1338973" y="396862"/>
                  </a:lnTo>
                  <a:lnTo>
                    <a:pt x="1364030" y="434606"/>
                  </a:lnTo>
                  <a:lnTo>
                    <a:pt x="1386573" y="474052"/>
                  </a:lnTo>
                  <a:lnTo>
                    <a:pt x="1406474" y="515099"/>
                  </a:lnTo>
                  <a:lnTo>
                    <a:pt x="1423631" y="557618"/>
                  </a:lnTo>
                  <a:lnTo>
                    <a:pt x="1437906" y="601421"/>
                  </a:lnTo>
                  <a:lnTo>
                    <a:pt x="1449260" y="646645"/>
                  </a:lnTo>
                  <a:lnTo>
                    <a:pt x="1457490" y="692924"/>
                  </a:lnTo>
                  <a:lnTo>
                    <a:pt x="1462506" y="740219"/>
                  </a:lnTo>
                  <a:lnTo>
                    <a:pt x="1464208" y="788416"/>
                  </a:lnTo>
                  <a:lnTo>
                    <a:pt x="1464208" y="383108"/>
                  </a:lnTo>
                  <a:lnTo>
                    <a:pt x="1419136" y="315861"/>
                  </a:lnTo>
                  <a:lnTo>
                    <a:pt x="1391158" y="280720"/>
                  </a:lnTo>
                  <a:lnTo>
                    <a:pt x="1361262" y="247256"/>
                  </a:lnTo>
                  <a:lnTo>
                    <a:pt x="1329537" y="215531"/>
                  </a:lnTo>
                  <a:lnTo>
                    <a:pt x="1296060" y="185648"/>
                  </a:lnTo>
                  <a:lnTo>
                    <a:pt x="1260932" y="157670"/>
                  </a:lnTo>
                  <a:lnTo>
                    <a:pt x="1224216" y="131686"/>
                  </a:lnTo>
                  <a:lnTo>
                    <a:pt x="1193736" y="112623"/>
                  </a:lnTo>
                  <a:lnTo>
                    <a:pt x="1186002" y="107784"/>
                  </a:lnTo>
                  <a:lnTo>
                    <a:pt x="1146378" y="86055"/>
                  </a:lnTo>
                  <a:lnTo>
                    <a:pt x="1105408" y="66560"/>
                  </a:lnTo>
                  <a:lnTo>
                    <a:pt x="1063205" y="49403"/>
                  </a:lnTo>
                  <a:lnTo>
                    <a:pt x="1019835" y="34645"/>
                  </a:lnTo>
                  <a:lnTo>
                    <a:pt x="975385" y="22402"/>
                  </a:lnTo>
                  <a:lnTo>
                    <a:pt x="929932" y="12725"/>
                  </a:lnTo>
                  <a:lnTo>
                    <a:pt x="883564" y="5702"/>
                  </a:lnTo>
                  <a:lnTo>
                    <a:pt x="836371" y="1435"/>
                  </a:lnTo>
                  <a:lnTo>
                    <a:pt x="788416" y="0"/>
                  </a:lnTo>
                  <a:lnTo>
                    <a:pt x="740460" y="1435"/>
                  </a:lnTo>
                  <a:lnTo>
                    <a:pt x="693254" y="5702"/>
                  </a:lnTo>
                  <a:lnTo>
                    <a:pt x="646874" y="12725"/>
                  </a:lnTo>
                  <a:lnTo>
                    <a:pt x="601421" y="22402"/>
                  </a:lnTo>
                  <a:lnTo>
                    <a:pt x="556958" y="34645"/>
                  </a:lnTo>
                  <a:lnTo>
                    <a:pt x="513588" y="49403"/>
                  </a:lnTo>
                  <a:lnTo>
                    <a:pt x="471373" y="66560"/>
                  </a:lnTo>
                  <a:lnTo>
                    <a:pt x="430415" y="86055"/>
                  </a:lnTo>
                  <a:lnTo>
                    <a:pt x="390791" y="107784"/>
                  </a:lnTo>
                  <a:lnTo>
                    <a:pt x="352577" y="131686"/>
                  </a:lnTo>
                  <a:lnTo>
                    <a:pt x="315861" y="157670"/>
                  </a:lnTo>
                  <a:lnTo>
                    <a:pt x="280720" y="185648"/>
                  </a:lnTo>
                  <a:lnTo>
                    <a:pt x="247256" y="215531"/>
                  </a:lnTo>
                  <a:lnTo>
                    <a:pt x="215531" y="247256"/>
                  </a:lnTo>
                  <a:lnTo>
                    <a:pt x="185648" y="280720"/>
                  </a:lnTo>
                  <a:lnTo>
                    <a:pt x="157670" y="315861"/>
                  </a:lnTo>
                  <a:lnTo>
                    <a:pt x="131686" y="352577"/>
                  </a:lnTo>
                  <a:lnTo>
                    <a:pt x="107784" y="390791"/>
                  </a:lnTo>
                  <a:lnTo>
                    <a:pt x="86055" y="430415"/>
                  </a:lnTo>
                  <a:lnTo>
                    <a:pt x="66560" y="471373"/>
                  </a:lnTo>
                  <a:lnTo>
                    <a:pt x="49403" y="513588"/>
                  </a:lnTo>
                  <a:lnTo>
                    <a:pt x="34645" y="556958"/>
                  </a:lnTo>
                  <a:lnTo>
                    <a:pt x="22390" y="601421"/>
                  </a:lnTo>
                  <a:lnTo>
                    <a:pt x="12725" y="646874"/>
                  </a:lnTo>
                  <a:lnTo>
                    <a:pt x="5702" y="693254"/>
                  </a:lnTo>
                  <a:lnTo>
                    <a:pt x="1435" y="740460"/>
                  </a:lnTo>
                  <a:lnTo>
                    <a:pt x="0" y="788416"/>
                  </a:lnTo>
                  <a:lnTo>
                    <a:pt x="1460" y="837171"/>
                  </a:lnTo>
                  <a:lnTo>
                    <a:pt x="5829" y="885329"/>
                  </a:lnTo>
                  <a:lnTo>
                    <a:pt x="13030" y="932776"/>
                  </a:lnTo>
                  <a:lnTo>
                    <a:pt x="23037" y="979424"/>
                  </a:lnTo>
                  <a:lnTo>
                    <a:pt x="35788" y="1025156"/>
                  </a:lnTo>
                  <a:lnTo>
                    <a:pt x="51231" y="1069873"/>
                  </a:lnTo>
                  <a:lnTo>
                    <a:pt x="69329" y="1113472"/>
                  </a:lnTo>
                  <a:lnTo>
                    <a:pt x="90017" y="1155852"/>
                  </a:lnTo>
                  <a:lnTo>
                    <a:pt x="113245" y="1196886"/>
                  </a:lnTo>
                  <a:lnTo>
                    <a:pt x="138963" y="1236484"/>
                  </a:lnTo>
                  <a:lnTo>
                    <a:pt x="167106" y="1274546"/>
                  </a:lnTo>
                  <a:lnTo>
                    <a:pt x="197650" y="1310970"/>
                  </a:lnTo>
                  <a:lnTo>
                    <a:pt x="230530" y="1345653"/>
                  </a:lnTo>
                  <a:lnTo>
                    <a:pt x="265696" y="1378483"/>
                  </a:lnTo>
                  <a:lnTo>
                    <a:pt x="303085" y="1409357"/>
                  </a:lnTo>
                  <a:lnTo>
                    <a:pt x="345605" y="1440548"/>
                  </a:lnTo>
                  <a:lnTo>
                    <a:pt x="389928" y="1468704"/>
                  </a:lnTo>
                  <a:lnTo>
                    <a:pt x="435851" y="1493748"/>
                  </a:lnTo>
                  <a:lnTo>
                    <a:pt x="483235" y="1515592"/>
                  </a:lnTo>
                  <a:lnTo>
                    <a:pt x="531863" y="1534185"/>
                  </a:lnTo>
                  <a:lnTo>
                    <a:pt x="581583" y="1549438"/>
                  </a:lnTo>
                  <a:lnTo>
                    <a:pt x="632206" y="1561274"/>
                  </a:lnTo>
                  <a:lnTo>
                    <a:pt x="683564" y="1569631"/>
                  </a:lnTo>
                  <a:lnTo>
                    <a:pt x="735520" y="1575054"/>
                  </a:lnTo>
                  <a:lnTo>
                    <a:pt x="788416" y="1576844"/>
                  </a:lnTo>
                  <a:lnTo>
                    <a:pt x="814908" y="1576400"/>
                  </a:lnTo>
                  <a:lnTo>
                    <a:pt x="867092" y="1572856"/>
                  </a:lnTo>
                  <a:lnTo>
                    <a:pt x="944029" y="1561363"/>
                  </a:lnTo>
                  <a:lnTo>
                    <a:pt x="994867" y="1549501"/>
                  </a:lnTo>
                  <a:lnTo>
                    <a:pt x="1044740" y="1534261"/>
                  </a:lnTo>
                  <a:lnTo>
                    <a:pt x="1093470" y="1515681"/>
                  </a:lnTo>
                  <a:lnTo>
                    <a:pt x="1140879" y="1493862"/>
                  </a:lnTo>
                  <a:lnTo>
                    <a:pt x="1186802" y="1468856"/>
                  </a:lnTo>
                  <a:lnTo>
                    <a:pt x="1231074" y="1440738"/>
                  </a:lnTo>
                  <a:lnTo>
                    <a:pt x="1273517" y="1409585"/>
                  </a:lnTo>
                  <a:lnTo>
                    <a:pt x="1310982" y="1378661"/>
                  </a:lnTo>
                  <a:lnTo>
                    <a:pt x="1346200" y="1345793"/>
                  </a:lnTo>
                  <a:lnTo>
                    <a:pt x="1379118" y="1311071"/>
                  </a:lnTo>
                  <a:lnTo>
                    <a:pt x="1396339" y="1290535"/>
                  </a:lnTo>
                  <a:lnTo>
                    <a:pt x="1409687" y="1274622"/>
                  </a:lnTo>
                  <a:lnTo>
                    <a:pt x="1437855" y="1236522"/>
                  </a:lnTo>
                  <a:lnTo>
                    <a:pt x="1463598" y="1196898"/>
                  </a:lnTo>
                  <a:lnTo>
                    <a:pt x="1486827" y="1155852"/>
                  </a:lnTo>
                  <a:lnTo>
                    <a:pt x="1507502" y="1113497"/>
                  </a:lnTo>
                  <a:lnTo>
                    <a:pt x="1525587" y="1069898"/>
                  </a:lnTo>
                  <a:lnTo>
                    <a:pt x="1541043" y="1025194"/>
                  </a:lnTo>
                  <a:lnTo>
                    <a:pt x="1553794" y="979462"/>
                  </a:lnTo>
                  <a:lnTo>
                    <a:pt x="1563801" y="932815"/>
                  </a:lnTo>
                  <a:lnTo>
                    <a:pt x="1571015" y="885355"/>
                  </a:lnTo>
                  <a:lnTo>
                    <a:pt x="1575371" y="837196"/>
                  </a:lnTo>
                  <a:lnTo>
                    <a:pt x="1576844" y="788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32630" y="695870"/>
            <a:ext cx="2732405" cy="1048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445" dirty="0">
                <a:solidFill>
                  <a:srgbClr val="6BE4E7"/>
                </a:solidFill>
              </a:rPr>
              <a:t>HOME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3024" y="0"/>
            <a:ext cx="9324975" cy="10287000"/>
          </a:xfrm>
          <a:custGeom>
            <a:avLst/>
            <a:gdLst/>
            <a:ahLst/>
            <a:cxnLst/>
            <a:rect l="l" t="t" r="r" b="b"/>
            <a:pathLst>
              <a:path w="9324975" h="10287000">
                <a:moveTo>
                  <a:pt x="0" y="10286999"/>
                </a:moveTo>
                <a:lnTo>
                  <a:pt x="9324974" y="10286999"/>
                </a:lnTo>
                <a:lnTo>
                  <a:pt x="93249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963025" cy="10287000"/>
            </a:xfrm>
            <a:custGeom>
              <a:avLst/>
              <a:gdLst/>
              <a:ahLst/>
              <a:cxnLst/>
              <a:rect l="l" t="t" r="r" b="b"/>
              <a:pathLst>
                <a:path w="8963025" h="10287000">
                  <a:moveTo>
                    <a:pt x="89630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8963024" y="0"/>
                  </a:lnTo>
                  <a:lnTo>
                    <a:pt x="8963024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532" y="1712154"/>
              <a:ext cx="1422560" cy="14225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23109" y="2007158"/>
              <a:ext cx="831215" cy="828675"/>
            </a:xfrm>
            <a:custGeom>
              <a:avLst/>
              <a:gdLst/>
              <a:ahLst/>
              <a:cxnLst/>
              <a:rect l="l" t="t" r="r" b="b"/>
              <a:pathLst>
                <a:path w="831215" h="828675">
                  <a:moveTo>
                    <a:pt x="831024" y="697357"/>
                  </a:moveTo>
                  <a:lnTo>
                    <a:pt x="826452" y="674776"/>
                  </a:lnTo>
                  <a:lnTo>
                    <a:pt x="815340" y="658317"/>
                  </a:lnTo>
                  <a:lnTo>
                    <a:pt x="813993" y="656310"/>
                  </a:lnTo>
                  <a:lnTo>
                    <a:pt x="811987" y="654964"/>
                  </a:lnTo>
                  <a:lnTo>
                    <a:pt x="811987" y="697357"/>
                  </a:lnTo>
                  <a:lnTo>
                    <a:pt x="808913" y="712546"/>
                  </a:lnTo>
                  <a:lnTo>
                    <a:pt x="800531" y="724954"/>
                  </a:lnTo>
                  <a:lnTo>
                    <a:pt x="788123" y="733323"/>
                  </a:lnTo>
                  <a:lnTo>
                    <a:pt x="772947" y="736396"/>
                  </a:lnTo>
                  <a:lnTo>
                    <a:pt x="757758" y="733323"/>
                  </a:lnTo>
                  <a:lnTo>
                    <a:pt x="745350" y="724954"/>
                  </a:lnTo>
                  <a:lnTo>
                    <a:pt x="736968" y="712546"/>
                  </a:lnTo>
                  <a:lnTo>
                    <a:pt x="733894" y="697357"/>
                  </a:lnTo>
                  <a:lnTo>
                    <a:pt x="735698" y="688467"/>
                  </a:lnTo>
                  <a:lnTo>
                    <a:pt x="736968" y="682180"/>
                  </a:lnTo>
                  <a:lnTo>
                    <a:pt x="745350" y="669759"/>
                  </a:lnTo>
                  <a:lnTo>
                    <a:pt x="757758" y="661390"/>
                  </a:lnTo>
                  <a:lnTo>
                    <a:pt x="772947" y="658317"/>
                  </a:lnTo>
                  <a:lnTo>
                    <a:pt x="788123" y="661390"/>
                  </a:lnTo>
                  <a:lnTo>
                    <a:pt x="800531" y="669759"/>
                  </a:lnTo>
                  <a:lnTo>
                    <a:pt x="808913" y="682180"/>
                  </a:lnTo>
                  <a:lnTo>
                    <a:pt x="811987" y="697357"/>
                  </a:lnTo>
                  <a:lnTo>
                    <a:pt x="811987" y="654964"/>
                  </a:lnTo>
                  <a:lnTo>
                    <a:pt x="795528" y="643851"/>
                  </a:lnTo>
                  <a:lnTo>
                    <a:pt x="772947" y="639279"/>
                  </a:lnTo>
                  <a:lnTo>
                    <a:pt x="752360" y="643051"/>
                  </a:lnTo>
                  <a:lnTo>
                    <a:pt x="735025" y="653440"/>
                  </a:lnTo>
                  <a:lnTo>
                    <a:pt x="722312" y="669048"/>
                  </a:lnTo>
                  <a:lnTo>
                    <a:pt x="715619" y="688467"/>
                  </a:lnTo>
                  <a:lnTo>
                    <a:pt x="570890" y="688467"/>
                  </a:lnTo>
                  <a:lnTo>
                    <a:pt x="565480" y="683044"/>
                  </a:lnTo>
                  <a:lnTo>
                    <a:pt x="565480" y="505866"/>
                  </a:lnTo>
                  <a:lnTo>
                    <a:pt x="614768" y="505866"/>
                  </a:lnTo>
                  <a:lnTo>
                    <a:pt x="661695" y="499541"/>
                  </a:lnTo>
                  <a:lnTo>
                    <a:pt x="691769" y="486829"/>
                  </a:lnTo>
                  <a:lnTo>
                    <a:pt x="703897" y="481711"/>
                  </a:lnTo>
                  <a:lnTo>
                    <a:pt x="739673" y="454050"/>
                  </a:lnTo>
                  <a:lnTo>
                    <a:pt x="767321" y="418274"/>
                  </a:lnTo>
                  <a:lnTo>
                    <a:pt x="785164" y="376072"/>
                  </a:lnTo>
                  <a:lnTo>
                    <a:pt x="791489" y="329145"/>
                  </a:lnTo>
                  <a:lnTo>
                    <a:pt x="785164" y="282232"/>
                  </a:lnTo>
                  <a:lnTo>
                    <a:pt x="772452" y="252171"/>
                  </a:lnTo>
                  <a:lnTo>
                    <a:pt x="772452" y="329145"/>
                  </a:lnTo>
                  <a:lnTo>
                    <a:pt x="764400" y="378942"/>
                  </a:lnTo>
                  <a:lnTo>
                    <a:pt x="741984" y="422211"/>
                  </a:lnTo>
                  <a:lnTo>
                    <a:pt x="707834" y="456361"/>
                  </a:lnTo>
                  <a:lnTo>
                    <a:pt x="664552" y="478777"/>
                  </a:lnTo>
                  <a:lnTo>
                    <a:pt x="614768" y="486829"/>
                  </a:lnTo>
                  <a:lnTo>
                    <a:pt x="213182" y="486829"/>
                  </a:lnTo>
                  <a:lnTo>
                    <a:pt x="163385" y="478777"/>
                  </a:lnTo>
                  <a:lnTo>
                    <a:pt x="120116" y="456361"/>
                  </a:lnTo>
                  <a:lnTo>
                    <a:pt x="85953" y="422211"/>
                  </a:lnTo>
                  <a:lnTo>
                    <a:pt x="63550" y="378942"/>
                  </a:lnTo>
                  <a:lnTo>
                    <a:pt x="55499" y="329145"/>
                  </a:lnTo>
                  <a:lnTo>
                    <a:pt x="63550" y="279374"/>
                  </a:lnTo>
                  <a:lnTo>
                    <a:pt x="85953" y="236093"/>
                  </a:lnTo>
                  <a:lnTo>
                    <a:pt x="120116" y="201942"/>
                  </a:lnTo>
                  <a:lnTo>
                    <a:pt x="163385" y="179539"/>
                  </a:lnTo>
                  <a:lnTo>
                    <a:pt x="213182" y="171488"/>
                  </a:lnTo>
                  <a:lnTo>
                    <a:pt x="220408" y="171488"/>
                  </a:lnTo>
                  <a:lnTo>
                    <a:pt x="227838" y="172008"/>
                  </a:lnTo>
                  <a:lnTo>
                    <a:pt x="237845" y="173418"/>
                  </a:lnTo>
                  <a:lnTo>
                    <a:pt x="240411" y="172732"/>
                  </a:lnTo>
                  <a:lnTo>
                    <a:pt x="242036" y="171488"/>
                  </a:lnTo>
                  <a:lnTo>
                    <a:pt x="244449" y="169621"/>
                  </a:lnTo>
                  <a:lnTo>
                    <a:pt x="245783" y="167309"/>
                  </a:lnTo>
                  <a:lnTo>
                    <a:pt x="246075" y="164782"/>
                  </a:lnTo>
                  <a:lnTo>
                    <a:pt x="249275" y="153136"/>
                  </a:lnTo>
                  <a:lnTo>
                    <a:pt x="284238" y="77584"/>
                  </a:lnTo>
                  <a:lnTo>
                    <a:pt x="319455" y="46405"/>
                  </a:lnTo>
                  <a:lnTo>
                    <a:pt x="362369" y="26225"/>
                  </a:lnTo>
                  <a:lnTo>
                    <a:pt x="410705" y="19037"/>
                  </a:lnTo>
                  <a:lnTo>
                    <a:pt x="459282" y="26263"/>
                  </a:lnTo>
                  <a:lnTo>
                    <a:pt x="502335" y="46596"/>
                  </a:lnTo>
                  <a:lnTo>
                    <a:pt x="537578" y="77978"/>
                  </a:lnTo>
                  <a:lnTo>
                    <a:pt x="562698" y="118376"/>
                  </a:lnTo>
                  <a:lnTo>
                    <a:pt x="575437" y="165760"/>
                  </a:lnTo>
                  <a:lnTo>
                    <a:pt x="575741" y="168376"/>
                  </a:lnTo>
                  <a:lnTo>
                    <a:pt x="577113" y="170751"/>
                  </a:lnTo>
                  <a:lnTo>
                    <a:pt x="581342" y="173888"/>
                  </a:lnTo>
                  <a:lnTo>
                    <a:pt x="583996" y="174498"/>
                  </a:lnTo>
                  <a:lnTo>
                    <a:pt x="586587" y="174040"/>
                  </a:lnTo>
                  <a:lnTo>
                    <a:pt x="593661" y="172923"/>
                  </a:lnTo>
                  <a:lnTo>
                    <a:pt x="600722" y="172123"/>
                  </a:lnTo>
                  <a:lnTo>
                    <a:pt x="607771" y="171640"/>
                  </a:lnTo>
                  <a:lnTo>
                    <a:pt x="614768" y="171488"/>
                  </a:lnTo>
                  <a:lnTo>
                    <a:pt x="664552" y="179539"/>
                  </a:lnTo>
                  <a:lnTo>
                    <a:pt x="707834" y="201942"/>
                  </a:lnTo>
                  <a:lnTo>
                    <a:pt x="741984" y="236093"/>
                  </a:lnTo>
                  <a:lnTo>
                    <a:pt x="764400" y="279374"/>
                  </a:lnTo>
                  <a:lnTo>
                    <a:pt x="772452" y="329145"/>
                  </a:lnTo>
                  <a:lnTo>
                    <a:pt x="772452" y="252171"/>
                  </a:lnTo>
                  <a:lnTo>
                    <a:pt x="767321" y="240030"/>
                  </a:lnTo>
                  <a:lnTo>
                    <a:pt x="739673" y="204266"/>
                  </a:lnTo>
                  <a:lnTo>
                    <a:pt x="703897" y="176606"/>
                  </a:lnTo>
                  <a:lnTo>
                    <a:pt x="691769" y="171488"/>
                  </a:lnTo>
                  <a:lnTo>
                    <a:pt x="661695" y="158775"/>
                  </a:lnTo>
                  <a:lnTo>
                    <a:pt x="624928" y="153822"/>
                  </a:lnTo>
                  <a:lnTo>
                    <a:pt x="614768" y="152450"/>
                  </a:lnTo>
                  <a:lnTo>
                    <a:pt x="607568" y="152450"/>
                  </a:lnTo>
                  <a:lnTo>
                    <a:pt x="600265" y="152908"/>
                  </a:lnTo>
                  <a:lnTo>
                    <a:pt x="592963" y="153822"/>
                  </a:lnTo>
                  <a:lnTo>
                    <a:pt x="580580" y="111747"/>
                  </a:lnTo>
                  <a:lnTo>
                    <a:pt x="559231" y="74663"/>
                  </a:lnTo>
                  <a:lnTo>
                    <a:pt x="530237" y="43776"/>
                  </a:lnTo>
                  <a:lnTo>
                    <a:pt x="494931" y="20243"/>
                  </a:lnTo>
                  <a:lnTo>
                    <a:pt x="454647" y="5257"/>
                  </a:lnTo>
                  <a:lnTo>
                    <a:pt x="410705" y="0"/>
                  </a:lnTo>
                  <a:lnTo>
                    <a:pt x="366928" y="5232"/>
                  </a:lnTo>
                  <a:lnTo>
                    <a:pt x="326745" y="20154"/>
                  </a:lnTo>
                  <a:lnTo>
                    <a:pt x="291490" y="43586"/>
                  </a:lnTo>
                  <a:lnTo>
                    <a:pt x="262483" y="74345"/>
                  </a:lnTo>
                  <a:lnTo>
                    <a:pt x="241058" y="111252"/>
                  </a:lnTo>
                  <a:lnTo>
                    <a:pt x="228549" y="153136"/>
                  </a:lnTo>
                  <a:lnTo>
                    <a:pt x="223380" y="152666"/>
                  </a:lnTo>
                  <a:lnTo>
                    <a:pt x="218236" y="152450"/>
                  </a:lnTo>
                  <a:lnTo>
                    <a:pt x="213182" y="152450"/>
                  </a:lnTo>
                  <a:lnTo>
                    <a:pt x="166255" y="158775"/>
                  </a:lnTo>
                  <a:lnTo>
                    <a:pt x="124053" y="176606"/>
                  </a:lnTo>
                  <a:lnTo>
                    <a:pt x="88277" y="204266"/>
                  </a:lnTo>
                  <a:lnTo>
                    <a:pt x="60617" y="240030"/>
                  </a:lnTo>
                  <a:lnTo>
                    <a:pt x="42786" y="282232"/>
                  </a:lnTo>
                  <a:lnTo>
                    <a:pt x="36461" y="329145"/>
                  </a:lnTo>
                  <a:lnTo>
                    <a:pt x="42786" y="376072"/>
                  </a:lnTo>
                  <a:lnTo>
                    <a:pt x="60617" y="418274"/>
                  </a:lnTo>
                  <a:lnTo>
                    <a:pt x="88277" y="454050"/>
                  </a:lnTo>
                  <a:lnTo>
                    <a:pt x="124053" y="481711"/>
                  </a:lnTo>
                  <a:lnTo>
                    <a:pt x="166255" y="499541"/>
                  </a:lnTo>
                  <a:lnTo>
                    <a:pt x="213182" y="505866"/>
                  </a:lnTo>
                  <a:lnTo>
                    <a:pt x="265544" y="505866"/>
                  </a:lnTo>
                  <a:lnTo>
                    <a:pt x="265544" y="683044"/>
                  </a:lnTo>
                  <a:lnTo>
                    <a:pt x="260134" y="688467"/>
                  </a:lnTo>
                  <a:lnTo>
                    <a:pt x="115404" y="688467"/>
                  </a:lnTo>
                  <a:lnTo>
                    <a:pt x="108712" y="669048"/>
                  </a:lnTo>
                  <a:lnTo>
                    <a:pt x="99974" y="658317"/>
                  </a:lnTo>
                  <a:lnTo>
                    <a:pt x="97129" y="654837"/>
                  </a:lnTo>
                  <a:lnTo>
                    <a:pt x="97129" y="697357"/>
                  </a:lnTo>
                  <a:lnTo>
                    <a:pt x="94056" y="712546"/>
                  </a:lnTo>
                  <a:lnTo>
                    <a:pt x="85674" y="724954"/>
                  </a:lnTo>
                  <a:lnTo>
                    <a:pt x="73266" y="733323"/>
                  </a:lnTo>
                  <a:lnTo>
                    <a:pt x="58089" y="736396"/>
                  </a:lnTo>
                  <a:lnTo>
                    <a:pt x="42900" y="733323"/>
                  </a:lnTo>
                  <a:lnTo>
                    <a:pt x="30492" y="724954"/>
                  </a:lnTo>
                  <a:lnTo>
                    <a:pt x="22110" y="712546"/>
                  </a:lnTo>
                  <a:lnTo>
                    <a:pt x="19037" y="697357"/>
                  </a:lnTo>
                  <a:lnTo>
                    <a:pt x="22110" y="682180"/>
                  </a:lnTo>
                  <a:lnTo>
                    <a:pt x="30492" y="669759"/>
                  </a:lnTo>
                  <a:lnTo>
                    <a:pt x="42900" y="661390"/>
                  </a:lnTo>
                  <a:lnTo>
                    <a:pt x="58089" y="658317"/>
                  </a:lnTo>
                  <a:lnTo>
                    <a:pt x="73266" y="661390"/>
                  </a:lnTo>
                  <a:lnTo>
                    <a:pt x="85674" y="669759"/>
                  </a:lnTo>
                  <a:lnTo>
                    <a:pt x="94056" y="682180"/>
                  </a:lnTo>
                  <a:lnTo>
                    <a:pt x="97129" y="697357"/>
                  </a:lnTo>
                  <a:lnTo>
                    <a:pt x="97129" y="654837"/>
                  </a:lnTo>
                  <a:lnTo>
                    <a:pt x="95999" y="653440"/>
                  </a:lnTo>
                  <a:lnTo>
                    <a:pt x="78663" y="643051"/>
                  </a:lnTo>
                  <a:lnTo>
                    <a:pt x="58089" y="639279"/>
                  </a:lnTo>
                  <a:lnTo>
                    <a:pt x="35496" y="643851"/>
                  </a:lnTo>
                  <a:lnTo>
                    <a:pt x="17043" y="656310"/>
                  </a:lnTo>
                  <a:lnTo>
                    <a:pt x="4572" y="674776"/>
                  </a:lnTo>
                  <a:lnTo>
                    <a:pt x="0" y="697357"/>
                  </a:lnTo>
                  <a:lnTo>
                    <a:pt x="4572" y="719937"/>
                  </a:lnTo>
                  <a:lnTo>
                    <a:pt x="17043" y="738403"/>
                  </a:lnTo>
                  <a:lnTo>
                    <a:pt x="35496" y="750862"/>
                  </a:lnTo>
                  <a:lnTo>
                    <a:pt x="58089" y="755434"/>
                  </a:lnTo>
                  <a:lnTo>
                    <a:pt x="78384" y="751763"/>
                  </a:lnTo>
                  <a:lnTo>
                    <a:pt x="95567" y="741667"/>
                  </a:lnTo>
                  <a:lnTo>
                    <a:pt x="99974" y="736396"/>
                  </a:lnTo>
                  <a:lnTo>
                    <a:pt x="108280" y="726465"/>
                  </a:lnTo>
                  <a:lnTo>
                    <a:pt x="115227" y="707491"/>
                  </a:lnTo>
                  <a:lnTo>
                    <a:pt x="253479" y="707491"/>
                  </a:lnTo>
                  <a:lnTo>
                    <a:pt x="265569" y="705053"/>
                  </a:lnTo>
                  <a:lnTo>
                    <a:pt x="275463" y="698373"/>
                  </a:lnTo>
                  <a:lnTo>
                    <a:pt x="282143" y="688467"/>
                  </a:lnTo>
                  <a:lnTo>
                    <a:pt x="284581" y="676389"/>
                  </a:lnTo>
                  <a:lnTo>
                    <a:pt x="284581" y="505866"/>
                  </a:lnTo>
                  <a:lnTo>
                    <a:pt x="406006" y="505866"/>
                  </a:lnTo>
                  <a:lnTo>
                    <a:pt x="406006" y="713282"/>
                  </a:lnTo>
                  <a:lnTo>
                    <a:pt x="386816" y="720102"/>
                  </a:lnTo>
                  <a:lnTo>
                    <a:pt x="371411" y="732815"/>
                  </a:lnTo>
                  <a:lnTo>
                    <a:pt x="361162" y="750062"/>
                  </a:lnTo>
                  <a:lnTo>
                    <a:pt x="357441" y="770496"/>
                  </a:lnTo>
                  <a:lnTo>
                    <a:pt x="362013" y="793089"/>
                  </a:lnTo>
                  <a:lnTo>
                    <a:pt x="374472" y="811555"/>
                  </a:lnTo>
                  <a:lnTo>
                    <a:pt x="392925" y="824001"/>
                  </a:lnTo>
                  <a:lnTo>
                    <a:pt x="415518" y="828573"/>
                  </a:lnTo>
                  <a:lnTo>
                    <a:pt x="438099" y="824001"/>
                  </a:lnTo>
                  <a:lnTo>
                    <a:pt x="456565" y="811555"/>
                  </a:lnTo>
                  <a:lnTo>
                    <a:pt x="457923" y="809536"/>
                  </a:lnTo>
                  <a:lnTo>
                    <a:pt x="469023" y="793089"/>
                  </a:lnTo>
                  <a:lnTo>
                    <a:pt x="473595" y="770496"/>
                  </a:lnTo>
                  <a:lnTo>
                    <a:pt x="469874" y="750062"/>
                  </a:lnTo>
                  <a:lnTo>
                    <a:pt x="459625" y="732815"/>
                  </a:lnTo>
                  <a:lnTo>
                    <a:pt x="457987" y="731456"/>
                  </a:lnTo>
                  <a:lnTo>
                    <a:pt x="454558" y="728637"/>
                  </a:lnTo>
                  <a:lnTo>
                    <a:pt x="454558" y="770496"/>
                  </a:lnTo>
                  <a:lnTo>
                    <a:pt x="451485" y="785685"/>
                  </a:lnTo>
                  <a:lnTo>
                    <a:pt x="443115" y="798093"/>
                  </a:lnTo>
                  <a:lnTo>
                    <a:pt x="430695" y="806462"/>
                  </a:lnTo>
                  <a:lnTo>
                    <a:pt x="415518" y="809536"/>
                  </a:lnTo>
                  <a:lnTo>
                    <a:pt x="400329" y="806462"/>
                  </a:lnTo>
                  <a:lnTo>
                    <a:pt x="387921" y="798093"/>
                  </a:lnTo>
                  <a:lnTo>
                    <a:pt x="379552" y="785685"/>
                  </a:lnTo>
                  <a:lnTo>
                    <a:pt x="376478" y="770496"/>
                  </a:lnTo>
                  <a:lnTo>
                    <a:pt x="379552" y="755319"/>
                  </a:lnTo>
                  <a:lnTo>
                    <a:pt x="387921" y="742911"/>
                  </a:lnTo>
                  <a:lnTo>
                    <a:pt x="400329" y="734529"/>
                  </a:lnTo>
                  <a:lnTo>
                    <a:pt x="415518" y="731456"/>
                  </a:lnTo>
                  <a:lnTo>
                    <a:pt x="430695" y="734529"/>
                  </a:lnTo>
                  <a:lnTo>
                    <a:pt x="443115" y="742911"/>
                  </a:lnTo>
                  <a:lnTo>
                    <a:pt x="451485" y="755319"/>
                  </a:lnTo>
                  <a:lnTo>
                    <a:pt x="454558" y="770496"/>
                  </a:lnTo>
                  <a:lnTo>
                    <a:pt x="454558" y="728637"/>
                  </a:lnTo>
                  <a:lnTo>
                    <a:pt x="444233" y="720102"/>
                  </a:lnTo>
                  <a:lnTo>
                    <a:pt x="425043" y="713282"/>
                  </a:lnTo>
                  <a:lnTo>
                    <a:pt x="425043" y="505866"/>
                  </a:lnTo>
                  <a:lnTo>
                    <a:pt x="546442" y="505866"/>
                  </a:lnTo>
                  <a:lnTo>
                    <a:pt x="546442" y="676389"/>
                  </a:lnTo>
                  <a:lnTo>
                    <a:pt x="548881" y="688467"/>
                  </a:lnTo>
                  <a:lnTo>
                    <a:pt x="555561" y="698373"/>
                  </a:lnTo>
                  <a:lnTo>
                    <a:pt x="565454" y="705053"/>
                  </a:lnTo>
                  <a:lnTo>
                    <a:pt x="577545" y="707491"/>
                  </a:lnTo>
                  <a:lnTo>
                    <a:pt x="715810" y="707491"/>
                  </a:lnTo>
                  <a:lnTo>
                    <a:pt x="722757" y="726465"/>
                  </a:lnTo>
                  <a:lnTo>
                    <a:pt x="735469" y="741667"/>
                  </a:lnTo>
                  <a:lnTo>
                    <a:pt x="752640" y="751763"/>
                  </a:lnTo>
                  <a:lnTo>
                    <a:pt x="772947" y="755434"/>
                  </a:lnTo>
                  <a:lnTo>
                    <a:pt x="795528" y="750862"/>
                  </a:lnTo>
                  <a:lnTo>
                    <a:pt x="813993" y="738403"/>
                  </a:lnTo>
                  <a:lnTo>
                    <a:pt x="815340" y="736396"/>
                  </a:lnTo>
                  <a:lnTo>
                    <a:pt x="826452" y="719937"/>
                  </a:lnTo>
                  <a:lnTo>
                    <a:pt x="831024" y="6973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532" y="4655885"/>
              <a:ext cx="1310924" cy="13109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644661" y="4909387"/>
              <a:ext cx="478155" cy="803275"/>
            </a:xfrm>
            <a:custGeom>
              <a:avLst/>
              <a:gdLst/>
              <a:ahLst/>
              <a:cxnLst/>
              <a:rect l="l" t="t" r="r" b="b"/>
              <a:pathLst>
                <a:path w="478154" h="803275">
                  <a:moveTo>
                    <a:pt x="288404" y="598335"/>
                  </a:moveTo>
                  <a:lnTo>
                    <a:pt x="269303" y="499567"/>
                  </a:lnTo>
                  <a:lnTo>
                    <a:pt x="269303" y="596011"/>
                  </a:lnTo>
                  <a:lnTo>
                    <a:pt x="230238" y="658914"/>
                  </a:lnTo>
                  <a:lnTo>
                    <a:pt x="194691" y="591007"/>
                  </a:lnTo>
                  <a:lnTo>
                    <a:pt x="226695" y="448246"/>
                  </a:lnTo>
                  <a:lnTo>
                    <a:pt x="229311" y="450938"/>
                  </a:lnTo>
                  <a:lnTo>
                    <a:pt x="231673" y="451942"/>
                  </a:lnTo>
                  <a:lnTo>
                    <a:pt x="236613" y="451942"/>
                  </a:lnTo>
                  <a:lnTo>
                    <a:pt x="238975" y="450938"/>
                  </a:lnTo>
                  <a:lnTo>
                    <a:pt x="240880" y="448995"/>
                  </a:lnTo>
                  <a:lnTo>
                    <a:pt x="269303" y="596011"/>
                  </a:lnTo>
                  <a:lnTo>
                    <a:pt x="269303" y="499567"/>
                  </a:lnTo>
                  <a:lnTo>
                    <a:pt x="259524" y="448995"/>
                  </a:lnTo>
                  <a:lnTo>
                    <a:pt x="259372" y="448246"/>
                  </a:lnTo>
                  <a:lnTo>
                    <a:pt x="256413" y="432968"/>
                  </a:lnTo>
                  <a:lnTo>
                    <a:pt x="259689" y="429602"/>
                  </a:lnTo>
                  <a:lnTo>
                    <a:pt x="277812" y="410908"/>
                  </a:lnTo>
                  <a:lnTo>
                    <a:pt x="277812" y="405244"/>
                  </a:lnTo>
                  <a:lnTo>
                    <a:pt x="259689" y="386549"/>
                  </a:lnTo>
                  <a:lnTo>
                    <a:pt x="255028" y="381749"/>
                  </a:lnTo>
                  <a:lnTo>
                    <a:pt x="255028" y="408063"/>
                  </a:lnTo>
                  <a:lnTo>
                    <a:pt x="234137" y="429602"/>
                  </a:lnTo>
                  <a:lnTo>
                    <a:pt x="213245" y="408063"/>
                  </a:lnTo>
                  <a:lnTo>
                    <a:pt x="234137" y="386549"/>
                  </a:lnTo>
                  <a:lnTo>
                    <a:pt x="255028" y="408063"/>
                  </a:lnTo>
                  <a:lnTo>
                    <a:pt x="255028" y="381749"/>
                  </a:lnTo>
                  <a:lnTo>
                    <a:pt x="238975" y="365201"/>
                  </a:lnTo>
                  <a:lnTo>
                    <a:pt x="236613" y="364197"/>
                  </a:lnTo>
                  <a:lnTo>
                    <a:pt x="231673" y="364197"/>
                  </a:lnTo>
                  <a:lnTo>
                    <a:pt x="229311" y="365201"/>
                  </a:lnTo>
                  <a:lnTo>
                    <a:pt x="190461" y="405244"/>
                  </a:lnTo>
                  <a:lnTo>
                    <a:pt x="190461" y="410908"/>
                  </a:lnTo>
                  <a:lnTo>
                    <a:pt x="211442" y="432536"/>
                  </a:lnTo>
                  <a:lnTo>
                    <a:pt x="175602" y="592416"/>
                  </a:lnTo>
                  <a:lnTo>
                    <a:pt x="175907" y="594639"/>
                  </a:lnTo>
                  <a:lnTo>
                    <a:pt x="222986" y="684542"/>
                  </a:lnTo>
                  <a:lnTo>
                    <a:pt x="225945" y="686409"/>
                  </a:lnTo>
                  <a:lnTo>
                    <a:pt x="229235" y="686536"/>
                  </a:lnTo>
                  <a:lnTo>
                    <a:pt x="232714" y="686536"/>
                  </a:lnTo>
                  <a:lnTo>
                    <a:pt x="235661" y="684923"/>
                  </a:lnTo>
                  <a:lnTo>
                    <a:pt x="251815" y="658914"/>
                  </a:lnTo>
                  <a:lnTo>
                    <a:pt x="287985" y="600684"/>
                  </a:lnTo>
                  <a:lnTo>
                    <a:pt x="288404" y="598335"/>
                  </a:lnTo>
                  <a:close/>
                </a:path>
                <a:path w="478154" h="803275">
                  <a:moveTo>
                    <a:pt x="391401" y="159270"/>
                  </a:moveTo>
                  <a:lnTo>
                    <a:pt x="390512" y="153606"/>
                  </a:lnTo>
                  <a:lnTo>
                    <a:pt x="390613" y="153466"/>
                  </a:lnTo>
                  <a:lnTo>
                    <a:pt x="388975" y="143459"/>
                  </a:lnTo>
                  <a:lnTo>
                    <a:pt x="383603" y="108978"/>
                  </a:lnTo>
                  <a:lnTo>
                    <a:pt x="372910" y="87426"/>
                  </a:lnTo>
                  <a:lnTo>
                    <a:pt x="372910" y="160362"/>
                  </a:lnTo>
                  <a:lnTo>
                    <a:pt x="366242" y="203758"/>
                  </a:lnTo>
                  <a:lnTo>
                    <a:pt x="347154" y="242443"/>
                  </a:lnTo>
                  <a:lnTo>
                    <a:pt x="318084" y="272961"/>
                  </a:lnTo>
                  <a:lnTo>
                    <a:pt x="281254" y="292989"/>
                  </a:lnTo>
                  <a:lnTo>
                    <a:pt x="238874" y="300177"/>
                  </a:lnTo>
                  <a:lnTo>
                    <a:pt x="196494" y="292989"/>
                  </a:lnTo>
                  <a:lnTo>
                    <a:pt x="159651" y="272961"/>
                  </a:lnTo>
                  <a:lnTo>
                    <a:pt x="130581" y="242443"/>
                  </a:lnTo>
                  <a:lnTo>
                    <a:pt x="111506" y="203758"/>
                  </a:lnTo>
                  <a:lnTo>
                    <a:pt x="104648" y="159270"/>
                  </a:lnTo>
                  <a:lnTo>
                    <a:pt x="105003" y="156946"/>
                  </a:lnTo>
                  <a:lnTo>
                    <a:pt x="110921" y="157683"/>
                  </a:lnTo>
                  <a:lnTo>
                    <a:pt x="146037" y="156413"/>
                  </a:lnTo>
                  <a:lnTo>
                    <a:pt x="190588" y="142430"/>
                  </a:lnTo>
                  <a:lnTo>
                    <a:pt x="233476" y="106083"/>
                  </a:lnTo>
                  <a:lnTo>
                    <a:pt x="247370" y="123532"/>
                  </a:lnTo>
                  <a:lnTo>
                    <a:pt x="269913" y="141820"/>
                  </a:lnTo>
                  <a:lnTo>
                    <a:pt x="302488" y="156222"/>
                  </a:lnTo>
                  <a:lnTo>
                    <a:pt x="346506" y="162064"/>
                  </a:lnTo>
                  <a:lnTo>
                    <a:pt x="354914" y="161886"/>
                  </a:lnTo>
                  <a:lnTo>
                    <a:pt x="363664" y="161328"/>
                  </a:lnTo>
                  <a:lnTo>
                    <a:pt x="372770" y="160375"/>
                  </a:lnTo>
                  <a:lnTo>
                    <a:pt x="372910" y="160362"/>
                  </a:lnTo>
                  <a:lnTo>
                    <a:pt x="372910" y="87426"/>
                  </a:lnTo>
                  <a:lnTo>
                    <a:pt x="370230" y="82016"/>
                  </a:lnTo>
                  <a:lnTo>
                    <a:pt x="370230" y="140779"/>
                  </a:lnTo>
                  <a:lnTo>
                    <a:pt x="312661" y="140093"/>
                  </a:lnTo>
                  <a:lnTo>
                    <a:pt x="271106" y="120853"/>
                  </a:lnTo>
                  <a:lnTo>
                    <a:pt x="249542" y="97726"/>
                  </a:lnTo>
                  <a:lnTo>
                    <a:pt x="242938" y="85293"/>
                  </a:lnTo>
                  <a:lnTo>
                    <a:pt x="241719" y="81965"/>
                  </a:lnTo>
                  <a:lnTo>
                    <a:pt x="238709" y="79641"/>
                  </a:lnTo>
                  <a:lnTo>
                    <a:pt x="231698" y="78955"/>
                  </a:lnTo>
                  <a:lnTo>
                    <a:pt x="228307" y="80670"/>
                  </a:lnTo>
                  <a:lnTo>
                    <a:pt x="226491" y="83718"/>
                  </a:lnTo>
                  <a:lnTo>
                    <a:pt x="189280" y="122326"/>
                  </a:lnTo>
                  <a:lnTo>
                    <a:pt x="148691" y="137807"/>
                  </a:lnTo>
                  <a:lnTo>
                    <a:pt x="115430" y="139776"/>
                  </a:lnTo>
                  <a:lnTo>
                    <a:pt x="107784" y="138849"/>
                  </a:lnTo>
                  <a:lnTo>
                    <a:pt x="111506" y="114782"/>
                  </a:lnTo>
                  <a:lnTo>
                    <a:pt x="130581" y="76111"/>
                  </a:lnTo>
                  <a:lnTo>
                    <a:pt x="159651" y="45593"/>
                  </a:lnTo>
                  <a:lnTo>
                    <a:pt x="196494" y="25552"/>
                  </a:lnTo>
                  <a:lnTo>
                    <a:pt x="238874" y="18364"/>
                  </a:lnTo>
                  <a:lnTo>
                    <a:pt x="281254" y="25552"/>
                  </a:lnTo>
                  <a:lnTo>
                    <a:pt x="318084" y="45593"/>
                  </a:lnTo>
                  <a:lnTo>
                    <a:pt x="347154" y="76111"/>
                  </a:lnTo>
                  <a:lnTo>
                    <a:pt x="366242" y="114782"/>
                  </a:lnTo>
                  <a:lnTo>
                    <a:pt x="370230" y="140779"/>
                  </a:lnTo>
                  <a:lnTo>
                    <a:pt x="370230" y="82016"/>
                  </a:lnTo>
                  <a:lnTo>
                    <a:pt x="328891" y="30772"/>
                  </a:lnTo>
                  <a:lnTo>
                    <a:pt x="287032" y="8140"/>
                  </a:lnTo>
                  <a:lnTo>
                    <a:pt x="238874" y="0"/>
                  </a:lnTo>
                  <a:lnTo>
                    <a:pt x="190715" y="8140"/>
                  </a:lnTo>
                  <a:lnTo>
                    <a:pt x="148856" y="30772"/>
                  </a:lnTo>
                  <a:lnTo>
                    <a:pt x="115811" y="65265"/>
                  </a:lnTo>
                  <a:lnTo>
                    <a:pt x="94132" y="108978"/>
                  </a:lnTo>
                  <a:lnTo>
                    <a:pt x="86347" y="159270"/>
                  </a:lnTo>
                  <a:lnTo>
                    <a:pt x="94132" y="209562"/>
                  </a:lnTo>
                  <a:lnTo>
                    <a:pt x="115811" y="253276"/>
                  </a:lnTo>
                  <a:lnTo>
                    <a:pt x="148856" y="287769"/>
                  </a:lnTo>
                  <a:lnTo>
                    <a:pt x="190715" y="310413"/>
                  </a:lnTo>
                  <a:lnTo>
                    <a:pt x="238874" y="318541"/>
                  </a:lnTo>
                  <a:lnTo>
                    <a:pt x="287032" y="310413"/>
                  </a:lnTo>
                  <a:lnTo>
                    <a:pt x="305943" y="300177"/>
                  </a:lnTo>
                  <a:lnTo>
                    <a:pt x="328891" y="287769"/>
                  </a:lnTo>
                  <a:lnTo>
                    <a:pt x="361924" y="253276"/>
                  </a:lnTo>
                  <a:lnTo>
                    <a:pt x="383603" y="209562"/>
                  </a:lnTo>
                  <a:lnTo>
                    <a:pt x="391401" y="159270"/>
                  </a:lnTo>
                  <a:close/>
                </a:path>
                <a:path w="478154" h="803275">
                  <a:moveTo>
                    <a:pt x="477735" y="531088"/>
                  </a:moveTo>
                  <a:lnTo>
                    <a:pt x="472465" y="485254"/>
                  </a:lnTo>
                  <a:lnTo>
                    <a:pt x="459435" y="448779"/>
                  </a:lnTo>
                  <a:lnTo>
                    <a:pt x="459435" y="531088"/>
                  </a:lnTo>
                  <a:lnTo>
                    <a:pt x="459435" y="784479"/>
                  </a:lnTo>
                  <a:lnTo>
                    <a:pt x="18313" y="784479"/>
                  </a:lnTo>
                  <a:lnTo>
                    <a:pt x="18313" y="531088"/>
                  </a:lnTo>
                  <a:lnTo>
                    <a:pt x="24790" y="482815"/>
                  </a:lnTo>
                  <a:lnTo>
                    <a:pt x="43078" y="439420"/>
                  </a:lnTo>
                  <a:lnTo>
                    <a:pt x="71437" y="402615"/>
                  </a:lnTo>
                  <a:lnTo>
                    <a:pt x="108127" y="374167"/>
                  </a:lnTo>
                  <a:lnTo>
                    <a:pt x="151396" y="355815"/>
                  </a:lnTo>
                  <a:lnTo>
                    <a:pt x="199517" y="349313"/>
                  </a:lnTo>
                  <a:lnTo>
                    <a:pt x="278231" y="349313"/>
                  </a:lnTo>
                  <a:lnTo>
                    <a:pt x="326339" y="355815"/>
                  </a:lnTo>
                  <a:lnTo>
                    <a:pt x="369608" y="374167"/>
                  </a:lnTo>
                  <a:lnTo>
                    <a:pt x="406298" y="402615"/>
                  </a:lnTo>
                  <a:lnTo>
                    <a:pt x="434657" y="439420"/>
                  </a:lnTo>
                  <a:lnTo>
                    <a:pt x="452958" y="482815"/>
                  </a:lnTo>
                  <a:lnTo>
                    <a:pt x="459435" y="531088"/>
                  </a:lnTo>
                  <a:lnTo>
                    <a:pt x="459435" y="448779"/>
                  </a:lnTo>
                  <a:lnTo>
                    <a:pt x="433857" y="405980"/>
                  </a:lnTo>
                  <a:lnTo>
                    <a:pt x="402932" y="374980"/>
                  </a:lnTo>
                  <a:lnTo>
                    <a:pt x="365887" y="351320"/>
                  </a:lnTo>
                  <a:lnTo>
                    <a:pt x="360286" y="349313"/>
                  </a:lnTo>
                  <a:lnTo>
                    <a:pt x="323913" y="336245"/>
                  </a:lnTo>
                  <a:lnTo>
                    <a:pt x="278231" y="330949"/>
                  </a:lnTo>
                  <a:lnTo>
                    <a:pt x="199517" y="330949"/>
                  </a:lnTo>
                  <a:lnTo>
                    <a:pt x="153822" y="336245"/>
                  </a:lnTo>
                  <a:lnTo>
                    <a:pt x="111848" y="351320"/>
                  </a:lnTo>
                  <a:lnTo>
                    <a:pt x="74803" y="374980"/>
                  </a:lnTo>
                  <a:lnTo>
                    <a:pt x="43891" y="405980"/>
                  </a:lnTo>
                  <a:lnTo>
                    <a:pt x="20320" y="443153"/>
                  </a:lnTo>
                  <a:lnTo>
                    <a:pt x="5283" y="485254"/>
                  </a:lnTo>
                  <a:lnTo>
                    <a:pt x="0" y="531088"/>
                  </a:lnTo>
                  <a:lnTo>
                    <a:pt x="0" y="798728"/>
                  </a:lnTo>
                  <a:lnTo>
                    <a:pt x="4089" y="802830"/>
                  </a:lnTo>
                  <a:lnTo>
                    <a:pt x="473633" y="802830"/>
                  </a:lnTo>
                  <a:lnTo>
                    <a:pt x="477735" y="798728"/>
                  </a:lnTo>
                  <a:lnTo>
                    <a:pt x="477735" y="784479"/>
                  </a:lnTo>
                  <a:lnTo>
                    <a:pt x="477735" y="531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08074"/>
              <a:ext cx="18287998" cy="3078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1975" y="7854177"/>
              <a:ext cx="243329" cy="2538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53957" y="8114677"/>
              <a:ext cx="379730" cy="374650"/>
            </a:xfrm>
            <a:custGeom>
              <a:avLst/>
              <a:gdLst/>
              <a:ahLst/>
              <a:cxnLst/>
              <a:rect l="l" t="t" r="r" b="b"/>
              <a:pathLst>
                <a:path w="379729" h="374650">
                  <a:moveTo>
                    <a:pt x="230289" y="212090"/>
                  </a:moveTo>
                  <a:lnTo>
                    <a:pt x="211988" y="117525"/>
                  </a:lnTo>
                  <a:lnTo>
                    <a:pt x="211988" y="209905"/>
                  </a:lnTo>
                  <a:lnTo>
                    <a:pt x="182994" y="256552"/>
                  </a:lnTo>
                  <a:lnTo>
                    <a:pt x="156527" y="206032"/>
                  </a:lnTo>
                  <a:lnTo>
                    <a:pt x="181013" y="96812"/>
                  </a:lnTo>
                  <a:lnTo>
                    <a:pt x="182460" y="97802"/>
                  </a:lnTo>
                  <a:lnTo>
                    <a:pt x="184175" y="98336"/>
                  </a:lnTo>
                  <a:lnTo>
                    <a:pt x="187477" y="98336"/>
                  </a:lnTo>
                  <a:lnTo>
                    <a:pt x="188925" y="97917"/>
                  </a:lnTo>
                  <a:lnTo>
                    <a:pt x="190207" y="97180"/>
                  </a:lnTo>
                  <a:lnTo>
                    <a:pt x="211937" y="209486"/>
                  </a:lnTo>
                  <a:lnTo>
                    <a:pt x="211988" y="209905"/>
                  </a:lnTo>
                  <a:lnTo>
                    <a:pt x="211988" y="117525"/>
                  </a:lnTo>
                  <a:lnTo>
                    <a:pt x="208051" y="97180"/>
                  </a:lnTo>
                  <a:lnTo>
                    <a:pt x="207987" y="96812"/>
                  </a:lnTo>
                  <a:lnTo>
                    <a:pt x="205181" y="82334"/>
                  </a:lnTo>
                  <a:lnTo>
                    <a:pt x="210388" y="76974"/>
                  </a:lnTo>
                  <a:lnTo>
                    <a:pt x="222046" y="64960"/>
                  </a:lnTo>
                  <a:lnTo>
                    <a:pt x="222046" y="59524"/>
                  </a:lnTo>
                  <a:lnTo>
                    <a:pt x="210400" y="47536"/>
                  </a:lnTo>
                  <a:lnTo>
                    <a:pt x="200240" y="37071"/>
                  </a:lnTo>
                  <a:lnTo>
                    <a:pt x="200240" y="62255"/>
                  </a:lnTo>
                  <a:lnTo>
                    <a:pt x="185953" y="76974"/>
                  </a:lnTo>
                  <a:lnTo>
                    <a:pt x="171665" y="62255"/>
                  </a:lnTo>
                  <a:lnTo>
                    <a:pt x="185953" y="47536"/>
                  </a:lnTo>
                  <a:lnTo>
                    <a:pt x="200240" y="62255"/>
                  </a:lnTo>
                  <a:lnTo>
                    <a:pt x="200240" y="37071"/>
                  </a:lnTo>
                  <a:lnTo>
                    <a:pt x="188937" y="25412"/>
                  </a:lnTo>
                  <a:lnTo>
                    <a:pt x="182968" y="25412"/>
                  </a:lnTo>
                  <a:lnTo>
                    <a:pt x="149860" y="59524"/>
                  </a:lnTo>
                  <a:lnTo>
                    <a:pt x="149860" y="64960"/>
                  </a:lnTo>
                  <a:lnTo>
                    <a:pt x="166382" y="81991"/>
                  </a:lnTo>
                  <a:lnTo>
                    <a:pt x="138264" y="207352"/>
                  </a:lnTo>
                  <a:lnTo>
                    <a:pt x="138557" y="209486"/>
                  </a:lnTo>
                  <a:lnTo>
                    <a:pt x="176047" y="281089"/>
                  </a:lnTo>
                  <a:lnTo>
                    <a:pt x="178892" y="282867"/>
                  </a:lnTo>
                  <a:lnTo>
                    <a:pt x="182029" y="282994"/>
                  </a:lnTo>
                  <a:lnTo>
                    <a:pt x="185369" y="282994"/>
                  </a:lnTo>
                  <a:lnTo>
                    <a:pt x="188175" y="281432"/>
                  </a:lnTo>
                  <a:lnTo>
                    <a:pt x="189788" y="278866"/>
                  </a:lnTo>
                  <a:lnTo>
                    <a:pt x="203657" y="256552"/>
                  </a:lnTo>
                  <a:lnTo>
                    <a:pt x="229870" y="214350"/>
                  </a:lnTo>
                  <a:lnTo>
                    <a:pt x="230289" y="212090"/>
                  </a:lnTo>
                  <a:close/>
                </a:path>
                <a:path w="379729" h="374650">
                  <a:moveTo>
                    <a:pt x="379349" y="159067"/>
                  </a:moveTo>
                  <a:lnTo>
                    <a:pt x="371246" y="108851"/>
                  </a:lnTo>
                  <a:lnTo>
                    <a:pt x="361835" y="90639"/>
                  </a:lnTo>
                  <a:lnTo>
                    <a:pt x="361835" y="159067"/>
                  </a:lnTo>
                  <a:lnTo>
                    <a:pt x="361835" y="356958"/>
                  </a:lnTo>
                  <a:lnTo>
                    <a:pt x="17513" y="356958"/>
                  </a:lnTo>
                  <a:lnTo>
                    <a:pt x="17513" y="159067"/>
                  </a:lnTo>
                  <a:lnTo>
                    <a:pt x="24726" y="114388"/>
                  </a:lnTo>
                  <a:lnTo>
                    <a:pt x="44792" y="75552"/>
                  </a:lnTo>
                  <a:lnTo>
                    <a:pt x="75374" y="44907"/>
                  </a:lnTo>
                  <a:lnTo>
                    <a:pt x="114122" y="24790"/>
                  </a:lnTo>
                  <a:lnTo>
                    <a:pt x="158686" y="17564"/>
                  </a:lnTo>
                  <a:lnTo>
                    <a:pt x="220662" y="17564"/>
                  </a:lnTo>
                  <a:lnTo>
                    <a:pt x="265239" y="24790"/>
                  </a:lnTo>
                  <a:lnTo>
                    <a:pt x="303987" y="44907"/>
                  </a:lnTo>
                  <a:lnTo>
                    <a:pt x="334556" y="75552"/>
                  </a:lnTo>
                  <a:lnTo>
                    <a:pt x="354622" y="114388"/>
                  </a:lnTo>
                  <a:lnTo>
                    <a:pt x="361835" y="159067"/>
                  </a:lnTo>
                  <a:lnTo>
                    <a:pt x="361835" y="90639"/>
                  </a:lnTo>
                  <a:lnTo>
                    <a:pt x="314325" y="30734"/>
                  </a:lnTo>
                  <a:lnTo>
                    <a:pt x="270764" y="8128"/>
                  </a:lnTo>
                  <a:lnTo>
                    <a:pt x="220662" y="0"/>
                  </a:lnTo>
                  <a:lnTo>
                    <a:pt x="158686" y="0"/>
                  </a:lnTo>
                  <a:lnTo>
                    <a:pt x="108585" y="8128"/>
                  </a:lnTo>
                  <a:lnTo>
                    <a:pt x="65024" y="30734"/>
                  </a:lnTo>
                  <a:lnTo>
                    <a:pt x="30657" y="65189"/>
                  </a:lnTo>
                  <a:lnTo>
                    <a:pt x="8102" y="108851"/>
                  </a:lnTo>
                  <a:lnTo>
                    <a:pt x="0" y="159067"/>
                  </a:lnTo>
                  <a:lnTo>
                    <a:pt x="0" y="370586"/>
                  </a:lnTo>
                  <a:lnTo>
                    <a:pt x="3924" y="374523"/>
                  </a:lnTo>
                  <a:lnTo>
                    <a:pt x="375424" y="374523"/>
                  </a:lnTo>
                  <a:lnTo>
                    <a:pt x="379349" y="370586"/>
                  </a:lnTo>
                  <a:lnTo>
                    <a:pt x="379349" y="356958"/>
                  </a:lnTo>
                  <a:lnTo>
                    <a:pt x="379349" y="1590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3675" y="7995747"/>
              <a:ext cx="180464" cy="1652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4549" y="7799083"/>
              <a:ext cx="241331" cy="795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445018" y="7993195"/>
              <a:ext cx="379730" cy="374650"/>
            </a:xfrm>
            <a:custGeom>
              <a:avLst/>
              <a:gdLst/>
              <a:ahLst/>
              <a:cxnLst/>
              <a:rect l="l" t="t" r="r" b="b"/>
              <a:pathLst>
                <a:path w="379729" h="374650">
                  <a:moveTo>
                    <a:pt x="317527" y="374514"/>
                  </a:moveTo>
                  <a:lnTo>
                    <a:pt x="312695" y="374514"/>
                  </a:lnTo>
                  <a:lnTo>
                    <a:pt x="3914" y="374514"/>
                  </a:lnTo>
                  <a:lnTo>
                    <a:pt x="0" y="370590"/>
                  </a:lnTo>
                  <a:lnTo>
                    <a:pt x="0" y="159065"/>
                  </a:lnTo>
                  <a:lnTo>
                    <a:pt x="8103" y="108841"/>
                  </a:lnTo>
                  <a:lnTo>
                    <a:pt x="30656" y="65183"/>
                  </a:lnTo>
                  <a:lnTo>
                    <a:pt x="65026" y="30730"/>
                  </a:lnTo>
                  <a:lnTo>
                    <a:pt x="108577" y="8122"/>
                  </a:lnTo>
                  <a:lnTo>
                    <a:pt x="158674" y="0"/>
                  </a:lnTo>
                  <a:lnTo>
                    <a:pt x="220663" y="0"/>
                  </a:lnTo>
                  <a:lnTo>
                    <a:pt x="270761" y="8122"/>
                  </a:lnTo>
                  <a:lnTo>
                    <a:pt x="314311" y="30730"/>
                  </a:lnTo>
                  <a:lnTo>
                    <a:pt x="348681" y="65183"/>
                  </a:lnTo>
                  <a:lnTo>
                    <a:pt x="371234" y="108841"/>
                  </a:lnTo>
                  <a:lnTo>
                    <a:pt x="379338" y="159065"/>
                  </a:lnTo>
                  <a:lnTo>
                    <a:pt x="379338" y="166118"/>
                  </a:lnTo>
                  <a:lnTo>
                    <a:pt x="375423" y="170043"/>
                  </a:lnTo>
                  <a:lnTo>
                    <a:pt x="365746" y="170043"/>
                  </a:lnTo>
                  <a:lnTo>
                    <a:pt x="361818" y="166118"/>
                  </a:lnTo>
                  <a:lnTo>
                    <a:pt x="361818" y="159065"/>
                  </a:lnTo>
                  <a:lnTo>
                    <a:pt x="354611" y="114388"/>
                  </a:lnTo>
                  <a:lnTo>
                    <a:pt x="334549" y="75550"/>
                  </a:lnTo>
                  <a:lnTo>
                    <a:pt x="303976" y="44901"/>
                  </a:lnTo>
                  <a:lnTo>
                    <a:pt x="265233" y="24790"/>
                  </a:lnTo>
                  <a:lnTo>
                    <a:pt x="220663" y="17564"/>
                  </a:lnTo>
                  <a:lnTo>
                    <a:pt x="158674" y="17564"/>
                  </a:lnTo>
                  <a:lnTo>
                    <a:pt x="114104" y="24790"/>
                  </a:lnTo>
                  <a:lnTo>
                    <a:pt x="75361" y="44901"/>
                  </a:lnTo>
                  <a:lnTo>
                    <a:pt x="44788" y="75550"/>
                  </a:lnTo>
                  <a:lnTo>
                    <a:pt x="24727" y="114388"/>
                  </a:lnTo>
                  <a:lnTo>
                    <a:pt x="17519" y="159065"/>
                  </a:lnTo>
                  <a:lnTo>
                    <a:pt x="17519" y="356950"/>
                  </a:lnTo>
                  <a:lnTo>
                    <a:pt x="317527" y="356950"/>
                  </a:lnTo>
                  <a:lnTo>
                    <a:pt x="321455" y="360888"/>
                  </a:lnTo>
                  <a:lnTo>
                    <a:pt x="321455" y="370590"/>
                  </a:lnTo>
                  <a:lnTo>
                    <a:pt x="317527" y="374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3016" y="7732710"/>
              <a:ext cx="243343" cy="2538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23105" y="7716545"/>
              <a:ext cx="226425" cy="4268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060637" y="8019925"/>
              <a:ext cx="352425" cy="347980"/>
            </a:xfrm>
            <a:custGeom>
              <a:avLst/>
              <a:gdLst/>
              <a:ahLst/>
              <a:cxnLst/>
              <a:rect l="l" t="t" r="r" b="b"/>
              <a:pathLst>
                <a:path w="352425" h="347979">
                  <a:moveTo>
                    <a:pt x="347885" y="347784"/>
                  </a:moveTo>
                  <a:lnTo>
                    <a:pt x="343040" y="347784"/>
                  </a:lnTo>
                  <a:lnTo>
                    <a:pt x="60223" y="347784"/>
                  </a:lnTo>
                  <a:lnTo>
                    <a:pt x="56295" y="343859"/>
                  </a:lnTo>
                  <a:lnTo>
                    <a:pt x="56295" y="334158"/>
                  </a:lnTo>
                  <a:lnTo>
                    <a:pt x="60223" y="330220"/>
                  </a:lnTo>
                  <a:lnTo>
                    <a:pt x="334280" y="330220"/>
                  </a:lnTo>
                  <a:lnTo>
                    <a:pt x="334280" y="147827"/>
                  </a:lnTo>
                  <a:lnTo>
                    <a:pt x="324054" y="97174"/>
                  </a:lnTo>
                  <a:lnTo>
                    <a:pt x="296183" y="55762"/>
                  </a:lnTo>
                  <a:lnTo>
                    <a:pt x="254878" y="27817"/>
                  </a:lnTo>
                  <a:lnTo>
                    <a:pt x="204348" y="17564"/>
                  </a:lnTo>
                  <a:lnTo>
                    <a:pt x="147013" y="17564"/>
                  </a:lnTo>
                  <a:lnTo>
                    <a:pt x="98203" y="26498"/>
                  </a:lnTo>
                  <a:lnTo>
                    <a:pt x="58060" y="51172"/>
                  </a:lnTo>
                  <a:lnTo>
                    <a:pt x="30092" y="88398"/>
                  </a:lnTo>
                  <a:lnTo>
                    <a:pt x="17806" y="134983"/>
                  </a:lnTo>
                  <a:lnTo>
                    <a:pt x="17492" y="139827"/>
                  </a:lnTo>
                  <a:lnTo>
                    <a:pt x="13358" y="143491"/>
                  </a:lnTo>
                  <a:lnTo>
                    <a:pt x="3654" y="142859"/>
                  </a:lnTo>
                  <a:lnTo>
                    <a:pt x="0" y="138688"/>
                  </a:lnTo>
                  <a:lnTo>
                    <a:pt x="314" y="133844"/>
                  </a:lnTo>
                  <a:lnTo>
                    <a:pt x="9933" y="90622"/>
                  </a:lnTo>
                  <a:lnTo>
                    <a:pt x="31450" y="53766"/>
                  </a:lnTo>
                  <a:lnTo>
                    <a:pt x="62829" y="25136"/>
                  </a:lnTo>
                  <a:lnTo>
                    <a:pt x="102029" y="6594"/>
                  </a:lnTo>
                  <a:lnTo>
                    <a:pt x="147013" y="0"/>
                  </a:lnTo>
                  <a:lnTo>
                    <a:pt x="204348" y="0"/>
                  </a:lnTo>
                  <a:lnTo>
                    <a:pt x="250903" y="7549"/>
                  </a:lnTo>
                  <a:lnTo>
                    <a:pt x="291373" y="28560"/>
                  </a:lnTo>
                  <a:lnTo>
                    <a:pt x="323311" y="60580"/>
                  </a:lnTo>
                  <a:lnTo>
                    <a:pt x="344269" y="101153"/>
                  </a:lnTo>
                  <a:lnTo>
                    <a:pt x="351799" y="147827"/>
                  </a:lnTo>
                  <a:lnTo>
                    <a:pt x="351799" y="343859"/>
                  </a:lnTo>
                  <a:lnTo>
                    <a:pt x="347885" y="347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362" y="3018555"/>
              <a:ext cx="7429499" cy="46291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3833" y="3436387"/>
              <a:ext cx="7524749" cy="42386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053724" y="7991504"/>
            <a:ext cx="4157151" cy="760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4850" spc="65" dirty="0">
                <a:solidFill>
                  <a:srgbClr val="00A1FF"/>
                </a:solidFill>
                <a:latin typeface="Lucida Sans Unicode"/>
                <a:cs typeface="Lucida Sans Unicode"/>
              </a:rPr>
              <a:t>Student</a:t>
            </a:r>
            <a:r>
              <a:rPr sz="4850" spc="-285" dirty="0">
                <a:solidFill>
                  <a:srgbClr val="00A1FF"/>
                </a:solidFill>
                <a:latin typeface="Lucida Sans Unicode"/>
                <a:cs typeface="Lucida Sans Unicode"/>
              </a:rPr>
              <a:t> </a:t>
            </a:r>
            <a:r>
              <a:rPr sz="4850" spc="50" dirty="0">
                <a:solidFill>
                  <a:srgbClr val="00A1FF"/>
                </a:solidFill>
                <a:latin typeface="Lucida Sans Unicode"/>
                <a:cs typeface="Lucida Sans Unicode"/>
              </a:rPr>
              <a:t>l</a:t>
            </a:r>
            <a:r>
              <a:rPr sz="4850" spc="-114" dirty="0">
                <a:solidFill>
                  <a:srgbClr val="00A1FF"/>
                </a:solidFill>
                <a:latin typeface="Lucida Sans Unicode"/>
                <a:cs typeface="Lucida Sans Unicode"/>
              </a:rPr>
              <a:t>o</a:t>
            </a:r>
            <a:r>
              <a:rPr sz="4850" spc="-360" dirty="0">
                <a:solidFill>
                  <a:srgbClr val="00A1FF"/>
                </a:solidFill>
                <a:latin typeface="Lucida Sans Unicode"/>
                <a:cs typeface="Lucida Sans Unicode"/>
              </a:rPr>
              <a:t>g</a:t>
            </a:r>
            <a:r>
              <a:rPr sz="4850" spc="-55" dirty="0">
                <a:solidFill>
                  <a:srgbClr val="00A1FF"/>
                </a:solidFill>
                <a:latin typeface="Lucida Sans Unicode"/>
                <a:cs typeface="Lucida Sans Unicode"/>
              </a:rPr>
              <a:t>in</a:t>
            </a:r>
            <a:endParaRPr sz="4850" dirty="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205781" y="0"/>
            <a:ext cx="3357879" cy="1246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0" b="1" spc="565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8000" b="1" spc="80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8000" b="1" spc="125" dirty="0">
                <a:solidFill>
                  <a:srgbClr val="000000"/>
                </a:solidFill>
                <a:latin typeface="Tahoma"/>
                <a:cs typeface="Tahoma"/>
              </a:rPr>
              <a:t>G</a:t>
            </a:r>
            <a:r>
              <a:rPr sz="8000" b="1" spc="-122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8000" b="1" spc="-7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46204" y="7849240"/>
            <a:ext cx="3951604" cy="76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4850" b="1" spc="90" dirty="0">
                <a:latin typeface="Lucida Sans Unicode"/>
                <a:cs typeface="Lucida Sans Unicode"/>
              </a:rPr>
              <a:t>Admin</a:t>
            </a:r>
            <a:r>
              <a:rPr sz="4700" b="1" spc="-215" dirty="0">
                <a:latin typeface="Trebuchet MS"/>
                <a:cs typeface="Trebuchet MS"/>
              </a:rPr>
              <a:t> </a:t>
            </a:r>
            <a:r>
              <a:rPr sz="4850" b="1" spc="-110" dirty="0">
                <a:latin typeface="Lucida Sans Unicode"/>
                <a:cs typeface="Lucida Sans Unicode"/>
              </a:rPr>
              <a:t>login</a:t>
            </a:r>
            <a:endParaRPr sz="4850" b="1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80130" y="5"/>
            <a:ext cx="5808345" cy="10287000"/>
          </a:xfrm>
          <a:custGeom>
            <a:avLst/>
            <a:gdLst/>
            <a:ahLst/>
            <a:cxnLst/>
            <a:rect l="l" t="t" r="r" b="b"/>
            <a:pathLst>
              <a:path w="5808344" h="10287000">
                <a:moveTo>
                  <a:pt x="0" y="10286999"/>
                </a:moveTo>
                <a:lnTo>
                  <a:pt x="5807867" y="10286999"/>
                </a:lnTo>
                <a:lnTo>
                  <a:pt x="5807867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8100"/>
            <a:ext cx="12480290" cy="10287000"/>
            <a:chOff x="0" y="5"/>
            <a:chExt cx="1248029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5"/>
              <a:ext cx="12480290" cy="10287000"/>
            </a:xfrm>
            <a:custGeom>
              <a:avLst/>
              <a:gdLst/>
              <a:ahLst/>
              <a:cxnLst/>
              <a:rect l="l" t="t" r="r" b="b"/>
              <a:pathLst>
                <a:path w="12480290" h="10287000">
                  <a:moveTo>
                    <a:pt x="0" y="10286993"/>
                  </a:moveTo>
                  <a:lnTo>
                    <a:pt x="0" y="0"/>
                  </a:lnTo>
                  <a:lnTo>
                    <a:pt x="12480130" y="0"/>
                  </a:lnTo>
                  <a:lnTo>
                    <a:pt x="12480130" y="10286993"/>
                  </a:lnTo>
                  <a:lnTo>
                    <a:pt x="0" y="10286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6011" y="424648"/>
              <a:ext cx="8639174" cy="42767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4294" y="5291327"/>
              <a:ext cx="9001124" cy="45529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17322" y="1751958"/>
            <a:ext cx="4824730" cy="61557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3705" indent="-356235">
              <a:lnSpc>
                <a:spcPct val="100000"/>
              </a:lnSpc>
              <a:spcBef>
                <a:spcPts val="95"/>
              </a:spcBef>
              <a:buSzPct val="96875"/>
              <a:buAutoNum type="arabicPeriod"/>
              <a:tabLst>
                <a:tab pos="434340" algn="l"/>
              </a:tabLst>
            </a:pPr>
            <a:r>
              <a:rPr sz="3200" b="1" spc="85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320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75" dirty="0">
                <a:solidFill>
                  <a:srgbClr val="FFFFFF"/>
                </a:solidFill>
                <a:latin typeface="Tahoma"/>
                <a:cs typeface="Tahoma"/>
              </a:rPr>
              <a:t>hostel</a:t>
            </a:r>
            <a:r>
              <a:rPr sz="32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85" dirty="0">
                <a:solidFill>
                  <a:srgbClr val="FFFFFF"/>
                </a:solidFill>
                <a:latin typeface="Tahoma"/>
                <a:cs typeface="Tahoma"/>
              </a:rPr>
              <a:t>allotments</a:t>
            </a:r>
            <a:endParaRPr sz="3200" dirty="0">
              <a:latin typeface="Tahoma"/>
              <a:cs typeface="Tahoma"/>
            </a:endParaRPr>
          </a:p>
          <a:p>
            <a:pPr marL="528955" marR="775970" indent="-383540">
              <a:lnSpc>
                <a:spcPct val="115700"/>
              </a:lnSpc>
              <a:spcBef>
                <a:spcPts val="3800"/>
              </a:spcBef>
              <a:buSzPct val="96875"/>
              <a:buAutoNum type="arabicPeriod"/>
              <a:tabLst>
                <a:tab pos="502284" algn="l"/>
              </a:tabLst>
            </a:pPr>
            <a:r>
              <a:rPr sz="3200" b="1" spc="90" dirty="0">
                <a:solidFill>
                  <a:srgbClr val="FFFFFF"/>
                </a:solidFill>
                <a:latin typeface="Tahoma"/>
                <a:cs typeface="Tahoma"/>
              </a:rPr>
              <a:t>Allotments </a:t>
            </a:r>
            <a:r>
              <a:rPr sz="3200" b="1" spc="7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3200" b="1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75" dirty="0">
                <a:solidFill>
                  <a:srgbClr val="FFFFFF"/>
                </a:solidFill>
                <a:latin typeface="Tahoma"/>
                <a:cs typeface="Tahoma"/>
              </a:rPr>
              <a:t>particular</a:t>
            </a:r>
            <a:r>
              <a:rPr sz="32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75" dirty="0">
                <a:solidFill>
                  <a:srgbClr val="FFFFFF"/>
                </a:solidFill>
                <a:latin typeface="Tahoma"/>
                <a:cs typeface="Tahoma"/>
              </a:rPr>
              <a:t>hostel</a:t>
            </a:r>
            <a:endParaRPr sz="3200" dirty="0">
              <a:latin typeface="Tahoma"/>
              <a:cs typeface="Tahoma"/>
            </a:endParaRPr>
          </a:p>
          <a:p>
            <a:pPr marL="368300" indent="-356235">
              <a:lnSpc>
                <a:spcPct val="100000"/>
              </a:lnSpc>
              <a:spcBef>
                <a:spcPts val="1760"/>
              </a:spcBef>
              <a:buSzPct val="96875"/>
              <a:buAutoNum type="arabicPeriod"/>
              <a:tabLst>
                <a:tab pos="368935" algn="l"/>
              </a:tabLst>
            </a:pPr>
            <a:r>
              <a:rPr sz="3200" b="1" spc="55" dirty="0">
                <a:solidFill>
                  <a:srgbClr val="FFFFFF"/>
                </a:solidFill>
                <a:latin typeface="Tahoma"/>
                <a:cs typeface="Tahoma"/>
              </a:rPr>
              <a:t>Vacating</a:t>
            </a:r>
            <a:r>
              <a:rPr sz="32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7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2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80" dirty="0">
                <a:solidFill>
                  <a:srgbClr val="FFFFFF"/>
                </a:solidFill>
                <a:latin typeface="Tahoma"/>
                <a:cs typeface="Tahoma"/>
              </a:rPr>
              <a:t>rooms</a:t>
            </a:r>
            <a:endParaRPr sz="3200" dirty="0">
              <a:latin typeface="Tahoma"/>
              <a:cs typeface="Tahoma"/>
            </a:endParaRPr>
          </a:p>
          <a:p>
            <a:pPr marL="503555" indent="-356235">
              <a:lnSpc>
                <a:spcPct val="100000"/>
              </a:lnSpc>
              <a:spcBef>
                <a:spcPts val="2935"/>
              </a:spcBef>
              <a:buSzPct val="96875"/>
              <a:buAutoNum type="arabicPeriod"/>
              <a:tabLst>
                <a:tab pos="504190" algn="l"/>
              </a:tabLst>
            </a:pPr>
            <a:r>
              <a:rPr sz="3200" b="1" spc="60" dirty="0">
                <a:solidFill>
                  <a:srgbClr val="FFFFFF"/>
                </a:solidFill>
                <a:latin typeface="Tahoma"/>
                <a:cs typeface="Tahoma"/>
              </a:rPr>
              <a:t>Hostel</a:t>
            </a:r>
            <a:r>
              <a:rPr sz="32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90" dirty="0">
                <a:solidFill>
                  <a:srgbClr val="FFFFFF"/>
                </a:solidFill>
                <a:latin typeface="Tahoma"/>
                <a:cs typeface="Tahoma"/>
              </a:rPr>
              <a:t>transfer</a:t>
            </a:r>
            <a:endParaRPr sz="3200" dirty="0">
              <a:latin typeface="Tahoma"/>
              <a:cs typeface="Tahoma"/>
            </a:endParaRPr>
          </a:p>
          <a:p>
            <a:pPr marL="137160" marR="1976755" indent="-36830">
              <a:lnSpc>
                <a:spcPct val="213600"/>
              </a:lnSpc>
              <a:spcBef>
                <a:spcPts val="50"/>
              </a:spcBef>
              <a:buSzPct val="96875"/>
              <a:buAutoNum type="arabicPeriod"/>
              <a:tabLst>
                <a:tab pos="457834" algn="l"/>
              </a:tabLst>
            </a:pPr>
            <a:r>
              <a:rPr sz="3200" b="1" spc="-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200" b="1" spc="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b="1" spc="1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200" b="1" spc="3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200" b="1" spc="6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200" b="1" spc="70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3200" b="1" spc="9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b="1" spc="1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b="1" spc="40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3200" b="1" spc="-35" dirty="0">
                <a:solidFill>
                  <a:srgbClr val="FFFFFF"/>
                </a:solidFill>
                <a:latin typeface="Tahoma"/>
                <a:cs typeface="Tahoma"/>
              </a:rPr>
              <a:t>6.Exit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657220" y="402554"/>
            <a:ext cx="549529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b="1" spc="-80" dirty="0">
                <a:solidFill>
                  <a:srgbClr val="000000"/>
                </a:solidFill>
                <a:latin typeface="Tahoma"/>
                <a:cs typeface="Tahoma"/>
              </a:rPr>
              <a:t>ADMINISTRATOR</a:t>
            </a:r>
            <a:r>
              <a:rPr sz="3550" b="1" spc="-1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550" b="1" spc="-40" dirty="0">
                <a:solidFill>
                  <a:srgbClr val="000000"/>
                </a:solidFill>
                <a:latin typeface="Tahoma"/>
                <a:cs typeface="Tahoma"/>
              </a:rPr>
              <a:t>LOGIN</a:t>
            </a:r>
            <a:endParaRPr sz="3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303</Words>
  <Application>Microsoft Office PowerPoint</Application>
  <PresentationFormat>Custom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Microsoft JhengHei UI</vt:lpstr>
      <vt:lpstr>Arial</vt:lpstr>
      <vt:lpstr>Calibri</vt:lpstr>
      <vt:lpstr>Lucida Sans Unicode</vt:lpstr>
      <vt:lpstr>Microsoft Sans Serif</vt:lpstr>
      <vt:lpstr>Tahoma</vt:lpstr>
      <vt:lpstr>Trebuchet MS</vt:lpstr>
      <vt:lpstr>Office Theme</vt:lpstr>
      <vt:lpstr>HOSTEL</vt:lpstr>
      <vt:lpstr>CONTENT</vt:lpstr>
      <vt:lpstr>Introduction</vt:lpstr>
      <vt:lpstr>Login Portal</vt:lpstr>
      <vt:lpstr>Login Portal</vt:lpstr>
      <vt:lpstr>HOME</vt:lpstr>
      <vt:lpstr>HOME</vt:lpstr>
      <vt:lpstr>LOGIN</vt:lpstr>
      <vt:lpstr>ADMINISTRATOR LOGIN</vt:lpstr>
      <vt:lpstr>Administrator Login</vt:lpstr>
      <vt:lpstr>STUDENT LOGIN</vt:lpstr>
      <vt:lpstr>Student Login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Teal Minimal Abstract Patterns Finance Report Finance Presentation</dc:title>
  <dc:creator>Kartikeya Singh</dc:creator>
  <cp:keywords>DAEqSQU-Ud8,BAEMKb3rYY4</cp:keywords>
  <cp:lastModifiedBy>mohd monis</cp:lastModifiedBy>
  <cp:revision>5</cp:revision>
  <dcterms:created xsi:type="dcterms:W3CDTF">2021-09-17T19:44:51Z</dcterms:created>
  <dcterms:modified xsi:type="dcterms:W3CDTF">2021-09-18T07:12:35Z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2021-09-17T00:00:00Z</vt:filetime>
  </property>
  <property fmtid="{D5CDD505-2E9C-101B-9397-08002B2CF9AE}" pid="3" name="Creator">
    <vt:lpwstr>Canva</vt:lpwstr>
  </property>
  <property fmtid="{D5CDD505-2E9C-101B-9397-08002B2CF9AE}" pid="4" name="LastSaved">
    <vt:filetime>2021-09-17T00:00:00Z</vt:filetime>
  </property>
</Properties>
</file>